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708" r:id="rId2"/>
    <p:sldMasterId id="2147483721" r:id="rId3"/>
    <p:sldMasterId id="2147483734" r:id="rId4"/>
    <p:sldMasterId id="2147483746" r:id="rId5"/>
  </p:sldMasterIdLst>
  <p:notesMasterIdLst>
    <p:notesMasterId r:id="rId16"/>
  </p:notesMasterIdLst>
  <p:sldIdLst>
    <p:sldId id="256" r:id="rId6"/>
    <p:sldId id="282" r:id="rId7"/>
    <p:sldId id="283" r:id="rId8"/>
    <p:sldId id="286" r:id="rId9"/>
    <p:sldId id="3878" r:id="rId10"/>
    <p:sldId id="3877" r:id="rId11"/>
    <p:sldId id="3879" r:id="rId12"/>
    <p:sldId id="3880" r:id="rId13"/>
    <p:sldId id="3881" r:id="rId14"/>
    <p:sldId id="281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na Goletiani" initials="TG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3F1"/>
    <a:srgbClr val="53A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/>
    <p:restoredTop sz="94180"/>
  </p:normalViewPr>
  <p:slideViewPr>
    <p:cSldViewPr snapToGrid="0">
      <p:cViewPr varScale="1">
        <p:scale>
          <a:sx n="70" d="100"/>
          <a:sy n="70" d="100"/>
        </p:scale>
        <p:origin x="1008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A8D2F-BBD1-437E-85C5-0336205A56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9EE4C0B-BE7C-4911-B60C-D8D57674C9E8}">
      <dgm:prSet phldrT="[Text]" custT="1"/>
      <dgm:spPr/>
      <dgm:t>
        <a:bodyPr/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Інституції відповідальні за реалізацію</a:t>
          </a:r>
        </a:p>
      </dgm:t>
    </dgm:pt>
    <dgm:pt modelId="{4ACDB51E-AA59-4112-8486-25BB36CE3D31}" type="parTrans" cxnId="{B0F0260D-3F42-4606-B423-5A757BB99553}">
      <dgm:prSet/>
      <dgm:spPr/>
      <dgm:t>
        <a:bodyPr/>
        <a:lstStyle/>
        <a:p>
          <a:endParaRPr lang="uk-UA"/>
        </a:p>
      </dgm:t>
    </dgm:pt>
    <dgm:pt modelId="{D1B42665-6EA3-4531-BF4B-083499492BB5}" type="sibTrans" cxnId="{B0F0260D-3F42-4606-B423-5A757BB99553}">
      <dgm:prSet/>
      <dgm:spPr/>
      <dgm:t>
        <a:bodyPr/>
        <a:lstStyle/>
        <a:p>
          <a:endParaRPr lang="uk-UA"/>
        </a:p>
      </dgm:t>
    </dgm:pt>
    <dgm:pt modelId="{F27436E0-3CB8-4A91-9053-E4B7CE4E97FD}">
      <dgm:prSet phldrT="[Text]" custT="1"/>
      <dgm:spPr>
        <a:noFill/>
        <a:ln>
          <a:noFill/>
        </a:ln>
        <a:effectLst/>
      </dgm:spPr>
      <dgm:t>
        <a:bodyPr spcFirstLastPara="0" vert="horz" wrap="square" lIns="160020" tIns="160020" rIns="160020" bIns="160020" numCol="1" spcCol="1270" anchor="t" anchorCtr="0"/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Стан прогресу</a:t>
          </a:r>
        </a:p>
      </dgm:t>
    </dgm:pt>
    <dgm:pt modelId="{D164123F-83CC-4811-B487-B90ABA9270AA}" type="parTrans" cxnId="{47D7DFC9-9DB0-47AA-8896-7319480E9E44}">
      <dgm:prSet/>
      <dgm:spPr/>
      <dgm:t>
        <a:bodyPr/>
        <a:lstStyle/>
        <a:p>
          <a:endParaRPr lang="uk-UA"/>
        </a:p>
      </dgm:t>
    </dgm:pt>
    <dgm:pt modelId="{0A3C6BDC-75B5-407B-A37E-82E00309368A}" type="sibTrans" cxnId="{47D7DFC9-9DB0-47AA-8896-7319480E9E44}">
      <dgm:prSet/>
      <dgm:spPr/>
      <dgm:t>
        <a:bodyPr/>
        <a:lstStyle/>
        <a:p>
          <a:endParaRPr lang="uk-UA"/>
        </a:p>
      </dgm:t>
    </dgm:pt>
    <dgm:pt modelId="{BCAF6EBB-4264-4A24-BC95-353BEE1FFD28}">
      <dgm:prSet phldrT="[Text]" custT="1"/>
      <dgm:spPr/>
      <dgm:t>
        <a:bodyPr/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Сфери, в яких необхідна зовнішня допомога</a:t>
          </a:r>
        </a:p>
      </dgm:t>
    </dgm:pt>
    <dgm:pt modelId="{D900F43A-B3FD-4A2D-8168-27E627FF7A33}" type="parTrans" cxnId="{895B101B-D840-47D7-81E6-97E1DE4724EF}">
      <dgm:prSet/>
      <dgm:spPr/>
      <dgm:t>
        <a:bodyPr/>
        <a:lstStyle/>
        <a:p>
          <a:endParaRPr lang="uk-UA"/>
        </a:p>
      </dgm:t>
    </dgm:pt>
    <dgm:pt modelId="{FC147EAC-7CF5-4B73-884B-B4BCCC4FE411}" type="sibTrans" cxnId="{895B101B-D840-47D7-81E6-97E1DE4724EF}">
      <dgm:prSet/>
      <dgm:spPr/>
      <dgm:t>
        <a:bodyPr/>
        <a:lstStyle/>
        <a:p>
          <a:endParaRPr lang="uk-UA"/>
        </a:p>
      </dgm:t>
    </dgm:pt>
    <dgm:pt modelId="{8A431E60-17E0-4D13-B47E-9F03C044D669}">
      <dgm:prSet phldrT="[Text]" custT="1"/>
      <dgm:spPr>
        <a:noFill/>
        <a:ln>
          <a:noFill/>
        </a:ln>
        <a:effectLst/>
      </dgm:spPr>
      <dgm:t>
        <a:bodyPr spcFirstLastPara="0" vert="horz" wrap="square" lIns="160020" tIns="160020" rIns="160020" bIns="160020" numCol="1" spcCol="1270" anchor="t" anchorCtr="0"/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Відповідні міжнародні стандарти</a:t>
          </a:r>
        </a:p>
      </dgm:t>
    </dgm:pt>
    <dgm:pt modelId="{0AA91CEB-61C4-45C4-B22A-A875AD1C61F2}" type="parTrans" cxnId="{B79E7269-4F9F-40B5-835E-B1A4BDF40AAC}">
      <dgm:prSet/>
      <dgm:spPr/>
      <dgm:t>
        <a:bodyPr/>
        <a:lstStyle/>
        <a:p>
          <a:endParaRPr lang="uk-UA"/>
        </a:p>
      </dgm:t>
    </dgm:pt>
    <dgm:pt modelId="{9F52B506-BBF0-4C63-BDA7-F91D7920E813}" type="sibTrans" cxnId="{B79E7269-4F9F-40B5-835E-B1A4BDF40AAC}">
      <dgm:prSet/>
      <dgm:spPr/>
      <dgm:t>
        <a:bodyPr/>
        <a:lstStyle/>
        <a:p>
          <a:endParaRPr lang="uk-UA"/>
        </a:p>
      </dgm:t>
    </dgm:pt>
    <dgm:pt modelId="{521C0D0C-2D41-4B8F-A1E0-854CD357E9B0}" type="pres">
      <dgm:prSet presAssocID="{666A8D2F-BBD1-437E-85C5-0336205A56D9}" presName="rootnode" presStyleCnt="0">
        <dgm:presLayoutVars>
          <dgm:chMax/>
          <dgm:chPref/>
          <dgm:dir/>
          <dgm:animLvl val="lvl"/>
        </dgm:presLayoutVars>
      </dgm:prSet>
      <dgm:spPr/>
    </dgm:pt>
    <dgm:pt modelId="{CAFAD5C8-46EE-4F5E-BAE7-A8608E73D873}" type="pres">
      <dgm:prSet presAssocID="{29EE4C0B-BE7C-4911-B60C-D8D57674C9E8}" presName="composite" presStyleCnt="0"/>
      <dgm:spPr/>
    </dgm:pt>
    <dgm:pt modelId="{601F1970-FF0D-4E84-8AFB-925EE5C67193}" type="pres">
      <dgm:prSet presAssocID="{29EE4C0B-BE7C-4911-B60C-D8D57674C9E8}" presName="LShape" presStyleLbl="alignNode1" presStyleIdx="0" presStyleCnt="7"/>
      <dgm:spPr/>
    </dgm:pt>
    <dgm:pt modelId="{BD2BB343-66D7-4C7D-9B1B-90DEAB603F80}" type="pres">
      <dgm:prSet presAssocID="{29EE4C0B-BE7C-4911-B60C-D8D57674C9E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8C98E25-2D8E-4638-945A-7A57C2080D8B}" type="pres">
      <dgm:prSet presAssocID="{29EE4C0B-BE7C-4911-B60C-D8D57674C9E8}" presName="Triangle" presStyleLbl="alignNode1" presStyleIdx="1" presStyleCnt="7"/>
      <dgm:spPr/>
    </dgm:pt>
    <dgm:pt modelId="{77AAF86A-F9BF-4B8D-9377-47E50E9B1C7E}" type="pres">
      <dgm:prSet presAssocID="{D1B42665-6EA3-4531-BF4B-083499492BB5}" presName="sibTrans" presStyleCnt="0"/>
      <dgm:spPr/>
    </dgm:pt>
    <dgm:pt modelId="{D5252AC7-82EB-4F17-AD9D-79BF2FACEE8D}" type="pres">
      <dgm:prSet presAssocID="{D1B42665-6EA3-4531-BF4B-083499492BB5}" presName="space" presStyleCnt="0"/>
      <dgm:spPr/>
    </dgm:pt>
    <dgm:pt modelId="{DA60D416-A8C4-4EEF-B3E4-19B7710CEBDE}" type="pres">
      <dgm:prSet presAssocID="{BCAF6EBB-4264-4A24-BC95-353BEE1FFD28}" presName="composite" presStyleCnt="0"/>
      <dgm:spPr/>
    </dgm:pt>
    <dgm:pt modelId="{F5D622C5-1C21-4743-8103-3BD5A34A4046}" type="pres">
      <dgm:prSet presAssocID="{BCAF6EBB-4264-4A24-BC95-353BEE1FFD28}" presName="LShape" presStyleLbl="alignNode1" presStyleIdx="2" presStyleCnt="7"/>
      <dgm:spPr/>
    </dgm:pt>
    <dgm:pt modelId="{90D32B77-7DD9-4250-ACB8-623D96F4B107}" type="pres">
      <dgm:prSet presAssocID="{BCAF6EBB-4264-4A24-BC95-353BEE1FFD2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8391B66-D7D4-48C0-AC16-8FA5784B2444}" type="pres">
      <dgm:prSet presAssocID="{BCAF6EBB-4264-4A24-BC95-353BEE1FFD28}" presName="Triangle" presStyleLbl="alignNode1" presStyleIdx="3" presStyleCnt="7"/>
      <dgm:spPr/>
    </dgm:pt>
    <dgm:pt modelId="{9AB58EDD-D99E-4F59-8092-24C0247200A1}" type="pres">
      <dgm:prSet presAssocID="{FC147EAC-7CF5-4B73-884B-B4BCCC4FE411}" presName="sibTrans" presStyleCnt="0"/>
      <dgm:spPr/>
    </dgm:pt>
    <dgm:pt modelId="{7FD5BD03-36E1-4157-BA1D-95FA3DB608EE}" type="pres">
      <dgm:prSet presAssocID="{FC147EAC-7CF5-4B73-884B-B4BCCC4FE411}" presName="space" presStyleCnt="0"/>
      <dgm:spPr/>
    </dgm:pt>
    <dgm:pt modelId="{B242D515-4BD6-4A29-9A63-D96176DF4419}" type="pres">
      <dgm:prSet presAssocID="{8A431E60-17E0-4D13-B47E-9F03C044D669}" presName="composite" presStyleCnt="0"/>
      <dgm:spPr/>
    </dgm:pt>
    <dgm:pt modelId="{AAB6F5B7-6B76-4656-8BCD-662FBAFBD16E}" type="pres">
      <dgm:prSet presAssocID="{8A431E60-17E0-4D13-B47E-9F03C044D669}" presName="LShape" presStyleLbl="alignNode1" presStyleIdx="4" presStyleCnt="7"/>
      <dgm:spPr/>
    </dgm:pt>
    <dgm:pt modelId="{8124C3C8-9997-45CE-B5A3-7C966ACD46CF}" type="pres">
      <dgm:prSet presAssocID="{8A431E60-17E0-4D13-B47E-9F03C044D669}" presName="ParentText" presStyleLbl="revTx" presStyleIdx="2" presStyleCnt="4">
        <dgm:presLayoutVars>
          <dgm:chMax val="0"/>
          <dgm:chPref val="0"/>
          <dgm:bulletEnabled val="1"/>
        </dgm:presLayoutVars>
      </dgm:prSet>
      <dgm:spPr>
        <a:xfrm>
          <a:off x="7896465" y="2414271"/>
          <a:ext cx="3084959" cy="2704147"/>
        </a:xfrm>
        <a:prstGeom prst="rect">
          <a:avLst/>
        </a:prstGeom>
      </dgm:spPr>
    </dgm:pt>
    <dgm:pt modelId="{032192C3-451E-486D-9D8D-42296F71E06A}" type="pres">
      <dgm:prSet presAssocID="{8A431E60-17E0-4D13-B47E-9F03C044D669}" presName="Triangle" presStyleLbl="alignNode1" presStyleIdx="5" presStyleCnt="7"/>
      <dgm:spPr/>
    </dgm:pt>
    <dgm:pt modelId="{8E37560F-CA3F-4012-9A75-64F52FAAA82E}" type="pres">
      <dgm:prSet presAssocID="{9F52B506-BBF0-4C63-BDA7-F91D7920E813}" presName="sibTrans" presStyleCnt="0"/>
      <dgm:spPr/>
    </dgm:pt>
    <dgm:pt modelId="{C77D3FD5-AC80-4493-A4BE-61685D26852E}" type="pres">
      <dgm:prSet presAssocID="{9F52B506-BBF0-4C63-BDA7-F91D7920E813}" presName="space" presStyleCnt="0"/>
      <dgm:spPr/>
    </dgm:pt>
    <dgm:pt modelId="{E1CDC87F-2478-4358-A468-355919877825}" type="pres">
      <dgm:prSet presAssocID="{F27436E0-3CB8-4A91-9053-E4B7CE4E97FD}" presName="composite" presStyleCnt="0"/>
      <dgm:spPr/>
    </dgm:pt>
    <dgm:pt modelId="{ED1BF1FE-BBFC-4E38-9272-48FCFDB8DA17}" type="pres">
      <dgm:prSet presAssocID="{F27436E0-3CB8-4A91-9053-E4B7CE4E97FD}" presName="LShape" presStyleLbl="alignNode1" presStyleIdx="6" presStyleCnt="7"/>
      <dgm:spPr/>
    </dgm:pt>
    <dgm:pt modelId="{3D81903E-D50B-4336-98BD-51F40EE8E341}" type="pres">
      <dgm:prSet presAssocID="{F27436E0-3CB8-4A91-9053-E4B7CE4E97FD}" presName="ParentText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11673058" y="1479749"/>
          <a:ext cx="3084959" cy="2704147"/>
        </a:xfrm>
        <a:prstGeom prst="rect">
          <a:avLst/>
        </a:prstGeom>
      </dgm:spPr>
    </dgm:pt>
  </dgm:ptLst>
  <dgm:cxnLst>
    <dgm:cxn modelId="{8A533409-9A17-425D-8600-F75604E1AC70}" type="presOf" srcId="{F27436E0-3CB8-4A91-9053-E4B7CE4E97FD}" destId="{3D81903E-D50B-4336-98BD-51F40EE8E341}" srcOrd="0" destOrd="0" presId="urn:microsoft.com/office/officeart/2009/3/layout/StepUpProcess"/>
    <dgm:cxn modelId="{B0F0260D-3F42-4606-B423-5A757BB99553}" srcId="{666A8D2F-BBD1-437E-85C5-0336205A56D9}" destId="{29EE4C0B-BE7C-4911-B60C-D8D57674C9E8}" srcOrd="0" destOrd="0" parTransId="{4ACDB51E-AA59-4112-8486-25BB36CE3D31}" sibTransId="{D1B42665-6EA3-4531-BF4B-083499492BB5}"/>
    <dgm:cxn modelId="{895B101B-D840-47D7-81E6-97E1DE4724EF}" srcId="{666A8D2F-BBD1-437E-85C5-0336205A56D9}" destId="{BCAF6EBB-4264-4A24-BC95-353BEE1FFD28}" srcOrd="1" destOrd="0" parTransId="{D900F43A-B3FD-4A2D-8168-27E627FF7A33}" sibTransId="{FC147EAC-7CF5-4B73-884B-B4BCCC4FE411}"/>
    <dgm:cxn modelId="{BC813B2E-FD36-4AA5-B031-B8408F71E4DF}" type="presOf" srcId="{BCAF6EBB-4264-4A24-BC95-353BEE1FFD28}" destId="{90D32B77-7DD9-4250-ACB8-623D96F4B107}" srcOrd="0" destOrd="0" presId="urn:microsoft.com/office/officeart/2009/3/layout/StepUpProcess"/>
    <dgm:cxn modelId="{B79E7269-4F9F-40B5-835E-B1A4BDF40AAC}" srcId="{666A8D2F-BBD1-437E-85C5-0336205A56D9}" destId="{8A431E60-17E0-4D13-B47E-9F03C044D669}" srcOrd="2" destOrd="0" parTransId="{0AA91CEB-61C4-45C4-B22A-A875AD1C61F2}" sibTransId="{9F52B506-BBF0-4C63-BDA7-F91D7920E813}"/>
    <dgm:cxn modelId="{00CC1E53-CE47-423A-A204-8592A10BF560}" type="presOf" srcId="{29EE4C0B-BE7C-4911-B60C-D8D57674C9E8}" destId="{BD2BB343-66D7-4C7D-9B1B-90DEAB603F80}" srcOrd="0" destOrd="0" presId="urn:microsoft.com/office/officeart/2009/3/layout/StepUpProcess"/>
    <dgm:cxn modelId="{BE9F0F86-4EC3-47FB-B4FC-1D59DEE3A59F}" type="presOf" srcId="{8A431E60-17E0-4D13-B47E-9F03C044D669}" destId="{8124C3C8-9997-45CE-B5A3-7C966ACD46CF}" srcOrd="0" destOrd="0" presId="urn:microsoft.com/office/officeart/2009/3/layout/StepUpProcess"/>
    <dgm:cxn modelId="{222FD7C4-D7AA-47C4-81F2-09504F6D1B07}" type="presOf" srcId="{666A8D2F-BBD1-437E-85C5-0336205A56D9}" destId="{521C0D0C-2D41-4B8F-A1E0-854CD357E9B0}" srcOrd="0" destOrd="0" presId="urn:microsoft.com/office/officeart/2009/3/layout/StepUpProcess"/>
    <dgm:cxn modelId="{47D7DFC9-9DB0-47AA-8896-7319480E9E44}" srcId="{666A8D2F-BBD1-437E-85C5-0336205A56D9}" destId="{F27436E0-3CB8-4A91-9053-E4B7CE4E97FD}" srcOrd="3" destOrd="0" parTransId="{D164123F-83CC-4811-B487-B90ABA9270AA}" sibTransId="{0A3C6BDC-75B5-407B-A37E-82E00309368A}"/>
    <dgm:cxn modelId="{E279A44E-737C-43B1-8557-4300B0625072}" type="presParOf" srcId="{521C0D0C-2D41-4B8F-A1E0-854CD357E9B0}" destId="{CAFAD5C8-46EE-4F5E-BAE7-A8608E73D873}" srcOrd="0" destOrd="0" presId="urn:microsoft.com/office/officeart/2009/3/layout/StepUpProcess"/>
    <dgm:cxn modelId="{0CF41FA8-41DC-4CD7-BCC2-CA6B01A51A81}" type="presParOf" srcId="{CAFAD5C8-46EE-4F5E-BAE7-A8608E73D873}" destId="{601F1970-FF0D-4E84-8AFB-925EE5C67193}" srcOrd="0" destOrd="0" presId="urn:microsoft.com/office/officeart/2009/3/layout/StepUpProcess"/>
    <dgm:cxn modelId="{96F92C5B-A33D-49C3-A6C0-A75F1447DC85}" type="presParOf" srcId="{CAFAD5C8-46EE-4F5E-BAE7-A8608E73D873}" destId="{BD2BB343-66D7-4C7D-9B1B-90DEAB603F80}" srcOrd="1" destOrd="0" presId="urn:microsoft.com/office/officeart/2009/3/layout/StepUpProcess"/>
    <dgm:cxn modelId="{5B59FAE4-058D-430F-BE3C-4F3377360D0D}" type="presParOf" srcId="{CAFAD5C8-46EE-4F5E-BAE7-A8608E73D873}" destId="{98C98E25-2D8E-4638-945A-7A57C2080D8B}" srcOrd="2" destOrd="0" presId="urn:microsoft.com/office/officeart/2009/3/layout/StepUpProcess"/>
    <dgm:cxn modelId="{74AF154C-9A8A-4436-9FE8-7DC52FF2E497}" type="presParOf" srcId="{521C0D0C-2D41-4B8F-A1E0-854CD357E9B0}" destId="{77AAF86A-F9BF-4B8D-9377-47E50E9B1C7E}" srcOrd="1" destOrd="0" presId="urn:microsoft.com/office/officeart/2009/3/layout/StepUpProcess"/>
    <dgm:cxn modelId="{97457070-C3A7-4DAA-86F8-B5952039ED1E}" type="presParOf" srcId="{77AAF86A-F9BF-4B8D-9377-47E50E9B1C7E}" destId="{D5252AC7-82EB-4F17-AD9D-79BF2FACEE8D}" srcOrd="0" destOrd="0" presId="urn:microsoft.com/office/officeart/2009/3/layout/StepUpProcess"/>
    <dgm:cxn modelId="{F0A94658-6AB4-4EA7-BE19-436A630D9E66}" type="presParOf" srcId="{521C0D0C-2D41-4B8F-A1E0-854CD357E9B0}" destId="{DA60D416-A8C4-4EEF-B3E4-19B7710CEBDE}" srcOrd="2" destOrd="0" presId="urn:microsoft.com/office/officeart/2009/3/layout/StepUpProcess"/>
    <dgm:cxn modelId="{D43E852B-529B-44D2-9C9A-6557EED46D05}" type="presParOf" srcId="{DA60D416-A8C4-4EEF-B3E4-19B7710CEBDE}" destId="{F5D622C5-1C21-4743-8103-3BD5A34A4046}" srcOrd="0" destOrd="0" presId="urn:microsoft.com/office/officeart/2009/3/layout/StepUpProcess"/>
    <dgm:cxn modelId="{174F5EAE-C70B-4B4F-A531-1FBE68750572}" type="presParOf" srcId="{DA60D416-A8C4-4EEF-B3E4-19B7710CEBDE}" destId="{90D32B77-7DD9-4250-ACB8-623D96F4B107}" srcOrd="1" destOrd="0" presId="urn:microsoft.com/office/officeart/2009/3/layout/StepUpProcess"/>
    <dgm:cxn modelId="{342DD509-30FC-4136-B478-DDA142DD4017}" type="presParOf" srcId="{DA60D416-A8C4-4EEF-B3E4-19B7710CEBDE}" destId="{B8391B66-D7D4-48C0-AC16-8FA5784B2444}" srcOrd="2" destOrd="0" presId="urn:microsoft.com/office/officeart/2009/3/layout/StepUpProcess"/>
    <dgm:cxn modelId="{AA3B218B-BEC3-434E-A36D-85F9C802EDE2}" type="presParOf" srcId="{521C0D0C-2D41-4B8F-A1E0-854CD357E9B0}" destId="{9AB58EDD-D99E-4F59-8092-24C0247200A1}" srcOrd="3" destOrd="0" presId="urn:microsoft.com/office/officeart/2009/3/layout/StepUpProcess"/>
    <dgm:cxn modelId="{3C6F88B2-BC71-4D5B-ABBA-5FBD72DF7084}" type="presParOf" srcId="{9AB58EDD-D99E-4F59-8092-24C0247200A1}" destId="{7FD5BD03-36E1-4157-BA1D-95FA3DB608EE}" srcOrd="0" destOrd="0" presId="urn:microsoft.com/office/officeart/2009/3/layout/StepUpProcess"/>
    <dgm:cxn modelId="{AEEDBCA9-9346-41E4-8018-F84912CA9917}" type="presParOf" srcId="{521C0D0C-2D41-4B8F-A1E0-854CD357E9B0}" destId="{B242D515-4BD6-4A29-9A63-D96176DF4419}" srcOrd="4" destOrd="0" presId="urn:microsoft.com/office/officeart/2009/3/layout/StepUpProcess"/>
    <dgm:cxn modelId="{C8D2A105-5B97-495E-AB28-0D2B70A1AECF}" type="presParOf" srcId="{B242D515-4BD6-4A29-9A63-D96176DF4419}" destId="{AAB6F5B7-6B76-4656-8BCD-662FBAFBD16E}" srcOrd="0" destOrd="0" presId="urn:microsoft.com/office/officeart/2009/3/layout/StepUpProcess"/>
    <dgm:cxn modelId="{5907ECB9-A5F8-47D5-91BF-53C4D2FDCC1B}" type="presParOf" srcId="{B242D515-4BD6-4A29-9A63-D96176DF4419}" destId="{8124C3C8-9997-45CE-B5A3-7C966ACD46CF}" srcOrd="1" destOrd="0" presId="urn:microsoft.com/office/officeart/2009/3/layout/StepUpProcess"/>
    <dgm:cxn modelId="{74095796-D769-4DB9-8BEC-CABCA872C275}" type="presParOf" srcId="{B242D515-4BD6-4A29-9A63-D96176DF4419}" destId="{032192C3-451E-486D-9D8D-42296F71E06A}" srcOrd="2" destOrd="0" presId="urn:microsoft.com/office/officeart/2009/3/layout/StepUpProcess"/>
    <dgm:cxn modelId="{46D6CD91-C71E-44CD-A1C1-43E087AB6237}" type="presParOf" srcId="{521C0D0C-2D41-4B8F-A1E0-854CD357E9B0}" destId="{8E37560F-CA3F-4012-9A75-64F52FAAA82E}" srcOrd="5" destOrd="0" presId="urn:microsoft.com/office/officeart/2009/3/layout/StepUpProcess"/>
    <dgm:cxn modelId="{3D0D9FAF-2CA0-4EF9-94CF-78E94613F302}" type="presParOf" srcId="{8E37560F-CA3F-4012-9A75-64F52FAAA82E}" destId="{C77D3FD5-AC80-4493-A4BE-61685D26852E}" srcOrd="0" destOrd="0" presId="urn:microsoft.com/office/officeart/2009/3/layout/StepUpProcess"/>
    <dgm:cxn modelId="{A31E428E-DD4B-41FD-AA97-552006CB4FDB}" type="presParOf" srcId="{521C0D0C-2D41-4B8F-A1E0-854CD357E9B0}" destId="{E1CDC87F-2478-4358-A468-355919877825}" srcOrd="6" destOrd="0" presId="urn:microsoft.com/office/officeart/2009/3/layout/StepUpProcess"/>
    <dgm:cxn modelId="{A3FAB203-C5BB-4688-ADEA-3D4AF2778FB1}" type="presParOf" srcId="{E1CDC87F-2478-4358-A468-355919877825}" destId="{ED1BF1FE-BBFC-4E38-9272-48FCFDB8DA17}" srcOrd="0" destOrd="0" presId="urn:microsoft.com/office/officeart/2009/3/layout/StepUpProcess"/>
    <dgm:cxn modelId="{3C91B7BD-DCA2-4519-BBE9-C03B3217E9DF}" type="presParOf" srcId="{E1CDC87F-2478-4358-A468-355919877825}" destId="{3D81903E-D50B-4336-98BD-51F40EE8E34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203C5-6391-4994-AE09-71599EF77853}" type="doc">
      <dgm:prSet loTypeId="urn:microsoft.com/office/officeart/2011/layout/Circle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A13DBA-9AC2-4423-A1F9-B708B7DE4709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1</a:t>
          </a:r>
          <a:endParaRPr lang="uk-UA" sz="4400" dirty="0"/>
        </a:p>
      </dgm:t>
    </dgm:pt>
    <dgm:pt modelId="{84B03FBB-A934-4A7A-A022-ECDE285C7BA3}" type="parTrans" cxnId="{0D242AD8-AEC6-4A79-B801-D5060B48AE73}">
      <dgm:prSet/>
      <dgm:spPr/>
      <dgm:t>
        <a:bodyPr/>
        <a:lstStyle/>
        <a:p>
          <a:endParaRPr lang="uk-UA"/>
        </a:p>
      </dgm:t>
    </dgm:pt>
    <dgm:pt modelId="{23A03805-4D5A-4C1D-BBCE-F5472C48093A}" type="sibTrans" cxnId="{0D242AD8-AEC6-4A79-B801-D5060B48AE73}">
      <dgm:prSet/>
      <dgm:spPr/>
      <dgm:t>
        <a:bodyPr/>
        <a:lstStyle/>
        <a:p>
          <a:endParaRPr lang="uk-UA"/>
        </a:p>
      </dgm:t>
    </dgm:pt>
    <dgm:pt modelId="{E0CCC5EB-45A1-4C7E-BE05-BC4696E0DDB4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2</a:t>
          </a:r>
          <a:endParaRPr lang="uk-UA" sz="4400" dirty="0"/>
        </a:p>
      </dgm:t>
    </dgm:pt>
    <dgm:pt modelId="{2154AEF0-55BC-4DC9-97B0-AA9F865087FB}" type="parTrans" cxnId="{2685256C-0095-42DC-9F43-88390E60921F}">
      <dgm:prSet/>
      <dgm:spPr/>
      <dgm:t>
        <a:bodyPr/>
        <a:lstStyle/>
        <a:p>
          <a:endParaRPr lang="uk-UA"/>
        </a:p>
      </dgm:t>
    </dgm:pt>
    <dgm:pt modelId="{F4EDD27B-C401-4058-B254-83A8A766CC3F}" type="sibTrans" cxnId="{2685256C-0095-42DC-9F43-88390E60921F}">
      <dgm:prSet/>
      <dgm:spPr/>
      <dgm:t>
        <a:bodyPr/>
        <a:lstStyle/>
        <a:p>
          <a:endParaRPr lang="uk-UA"/>
        </a:p>
      </dgm:t>
    </dgm:pt>
    <dgm:pt modelId="{8B61FFCD-EB50-4D0D-AA77-C4BD393264EF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5</a:t>
          </a:r>
          <a:endParaRPr lang="uk-UA" sz="4400" dirty="0"/>
        </a:p>
      </dgm:t>
    </dgm:pt>
    <dgm:pt modelId="{077B081D-E49A-4400-9AE9-94F4DDA6DFA6}" type="parTrans" cxnId="{EE461482-308D-4FFD-B411-E7E4A0B1CEF7}">
      <dgm:prSet/>
      <dgm:spPr/>
      <dgm:t>
        <a:bodyPr/>
        <a:lstStyle/>
        <a:p>
          <a:endParaRPr lang="uk-UA"/>
        </a:p>
      </dgm:t>
    </dgm:pt>
    <dgm:pt modelId="{97822D12-2CBD-451D-A619-A45882131018}" type="sibTrans" cxnId="{EE461482-308D-4FFD-B411-E7E4A0B1CEF7}">
      <dgm:prSet/>
      <dgm:spPr/>
      <dgm:t>
        <a:bodyPr/>
        <a:lstStyle/>
        <a:p>
          <a:endParaRPr lang="uk-UA"/>
        </a:p>
      </dgm:t>
    </dgm:pt>
    <dgm:pt modelId="{8B70E393-D8C4-413E-A0A8-D6DFC1841B86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3</a:t>
          </a:r>
          <a:endParaRPr lang="uk-UA" sz="4400" dirty="0"/>
        </a:p>
      </dgm:t>
    </dgm:pt>
    <dgm:pt modelId="{6F956793-8987-49E8-A706-A01E7D473286}" type="parTrans" cxnId="{4D56A68A-4F1F-48FB-B4EB-5D94EE8989A8}">
      <dgm:prSet/>
      <dgm:spPr/>
      <dgm:t>
        <a:bodyPr/>
        <a:lstStyle/>
        <a:p>
          <a:endParaRPr lang="uk-UA"/>
        </a:p>
      </dgm:t>
    </dgm:pt>
    <dgm:pt modelId="{8FE9E425-A3D4-43AE-94D9-9C3C5AFD5E64}" type="sibTrans" cxnId="{4D56A68A-4F1F-48FB-B4EB-5D94EE8989A8}">
      <dgm:prSet/>
      <dgm:spPr/>
      <dgm:t>
        <a:bodyPr/>
        <a:lstStyle/>
        <a:p>
          <a:endParaRPr lang="uk-UA"/>
        </a:p>
      </dgm:t>
    </dgm:pt>
    <dgm:pt modelId="{9E6B16ED-C1D5-4021-92F4-559F0151B3C6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4</a:t>
          </a:r>
          <a:endParaRPr lang="uk-UA" sz="4400" dirty="0"/>
        </a:p>
      </dgm:t>
    </dgm:pt>
    <dgm:pt modelId="{C3EF6797-FEDD-48A2-8010-DFCFF0DA8D18}" type="parTrans" cxnId="{10654D0B-4435-4702-9D18-4DEDBC750623}">
      <dgm:prSet/>
      <dgm:spPr/>
      <dgm:t>
        <a:bodyPr/>
        <a:lstStyle/>
        <a:p>
          <a:endParaRPr lang="uk-UA"/>
        </a:p>
      </dgm:t>
    </dgm:pt>
    <dgm:pt modelId="{235CED75-0DC0-45DF-87E6-BEB45E76CCE1}" type="sibTrans" cxnId="{10654D0B-4435-4702-9D18-4DEDBC750623}">
      <dgm:prSet/>
      <dgm:spPr/>
      <dgm:t>
        <a:bodyPr/>
        <a:lstStyle/>
        <a:p>
          <a:endParaRPr lang="uk-UA"/>
        </a:p>
      </dgm:t>
    </dgm:pt>
    <dgm:pt modelId="{1368569F-0511-4EAF-8BA8-A31F0269C343}" type="pres">
      <dgm:prSet presAssocID="{07A203C5-6391-4994-AE09-71599EF7785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EC703E6-D14C-476D-AA6E-7BE7E14A74C3}" type="pres">
      <dgm:prSet presAssocID="{8B61FFCD-EB50-4D0D-AA77-C4BD393264EF}" presName="Accent5" presStyleCnt="0"/>
      <dgm:spPr/>
    </dgm:pt>
    <dgm:pt modelId="{4BABC534-D2BD-40FE-9300-F478F85B276B}" type="pres">
      <dgm:prSet presAssocID="{8B61FFCD-EB50-4D0D-AA77-C4BD393264EF}" presName="Accent" presStyleLbl="node1" presStyleIdx="0" presStyleCnt="5"/>
      <dgm:spPr/>
    </dgm:pt>
    <dgm:pt modelId="{672828BD-89B1-4492-82C0-9215AE6F3DDF}" type="pres">
      <dgm:prSet presAssocID="{8B61FFCD-EB50-4D0D-AA77-C4BD393264EF}" presName="ParentBackground5" presStyleCnt="0"/>
      <dgm:spPr/>
    </dgm:pt>
    <dgm:pt modelId="{33A110DD-99E4-4707-AE20-EF9D74588FD0}" type="pres">
      <dgm:prSet presAssocID="{8B61FFCD-EB50-4D0D-AA77-C4BD393264EF}" presName="ParentBackground" presStyleLbl="fgAcc1" presStyleIdx="0" presStyleCnt="5"/>
      <dgm:spPr/>
    </dgm:pt>
    <dgm:pt modelId="{B5ACFE02-5C63-4CBC-9018-46AB245365D9}" type="pres">
      <dgm:prSet presAssocID="{8B61FFCD-EB50-4D0D-AA77-C4BD393264E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2DE3DE-2A4C-4FFB-852B-597D222EA050}" type="pres">
      <dgm:prSet presAssocID="{9E6B16ED-C1D5-4021-92F4-559F0151B3C6}" presName="Accent4" presStyleCnt="0"/>
      <dgm:spPr/>
    </dgm:pt>
    <dgm:pt modelId="{765238F3-E9C2-41D9-B02D-3A3989240277}" type="pres">
      <dgm:prSet presAssocID="{9E6B16ED-C1D5-4021-92F4-559F0151B3C6}" presName="Accent" presStyleLbl="node1" presStyleIdx="1" presStyleCnt="5"/>
      <dgm:spPr/>
    </dgm:pt>
    <dgm:pt modelId="{152935EE-9FA2-4B3F-B237-0B8BBFE35182}" type="pres">
      <dgm:prSet presAssocID="{9E6B16ED-C1D5-4021-92F4-559F0151B3C6}" presName="ParentBackground4" presStyleCnt="0"/>
      <dgm:spPr/>
    </dgm:pt>
    <dgm:pt modelId="{7B9079A9-B743-4845-85DC-BD8962A4FECE}" type="pres">
      <dgm:prSet presAssocID="{9E6B16ED-C1D5-4021-92F4-559F0151B3C6}" presName="ParentBackground" presStyleLbl="fgAcc1" presStyleIdx="1" presStyleCnt="5"/>
      <dgm:spPr/>
    </dgm:pt>
    <dgm:pt modelId="{D43BBCEE-6B15-431F-89B8-2868F55C7D15}" type="pres">
      <dgm:prSet presAssocID="{9E6B16ED-C1D5-4021-92F4-559F0151B3C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40D4F5E-DFAD-4481-8198-6BC9CE27C387}" type="pres">
      <dgm:prSet presAssocID="{8B70E393-D8C4-413E-A0A8-D6DFC1841B86}" presName="Accent3" presStyleCnt="0"/>
      <dgm:spPr/>
    </dgm:pt>
    <dgm:pt modelId="{71AE5206-DB7C-43B8-934A-982ABF06610D}" type="pres">
      <dgm:prSet presAssocID="{8B70E393-D8C4-413E-A0A8-D6DFC1841B86}" presName="Accent" presStyleLbl="node1" presStyleIdx="2" presStyleCnt="5"/>
      <dgm:spPr/>
    </dgm:pt>
    <dgm:pt modelId="{B11861EB-F561-4D51-A157-07A1D91C5F7D}" type="pres">
      <dgm:prSet presAssocID="{8B70E393-D8C4-413E-A0A8-D6DFC1841B86}" presName="ParentBackground3" presStyleCnt="0"/>
      <dgm:spPr/>
    </dgm:pt>
    <dgm:pt modelId="{6C91BFB6-CAE5-428E-B372-65E69F1B5AC3}" type="pres">
      <dgm:prSet presAssocID="{8B70E393-D8C4-413E-A0A8-D6DFC1841B86}" presName="ParentBackground" presStyleLbl="fgAcc1" presStyleIdx="2" presStyleCnt="5"/>
      <dgm:spPr/>
    </dgm:pt>
    <dgm:pt modelId="{9FCD0499-6ECA-469C-8B1D-8C58EA7847FA}" type="pres">
      <dgm:prSet presAssocID="{8B70E393-D8C4-413E-A0A8-D6DFC1841B8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3762DE-9E37-47A3-A449-796F435D0090}" type="pres">
      <dgm:prSet presAssocID="{E0CCC5EB-45A1-4C7E-BE05-BC4696E0DDB4}" presName="Accent2" presStyleCnt="0"/>
      <dgm:spPr/>
    </dgm:pt>
    <dgm:pt modelId="{03C85E80-C359-4515-A706-1D41B59FD038}" type="pres">
      <dgm:prSet presAssocID="{E0CCC5EB-45A1-4C7E-BE05-BC4696E0DDB4}" presName="Accent" presStyleLbl="node1" presStyleIdx="3" presStyleCnt="5"/>
      <dgm:spPr/>
    </dgm:pt>
    <dgm:pt modelId="{87BAEBE7-D616-4544-BBFE-C7206253524C}" type="pres">
      <dgm:prSet presAssocID="{E0CCC5EB-45A1-4C7E-BE05-BC4696E0DDB4}" presName="ParentBackground2" presStyleCnt="0"/>
      <dgm:spPr/>
    </dgm:pt>
    <dgm:pt modelId="{D31A33B5-1053-435B-87C8-001818319101}" type="pres">
      <dgm:prSet presAssocID="{E0CCC5EB-45A1-4C7E-BE05-BC4696E0DDB4}" presName="ParentBackground" presStyleLbl="fgAcc1" presStyleIdx="3" presStyleCnt="5"/>
      <dgm:spPr/>
    </dgm:pt>
    <dgm:pt modelId="{EF561F11-D9AD-40F7-BD95-828A48A092C4}" type="pres">
      <dgm:prSet presAssocID="{E0CCC5EB-45A1-4C7E-BE05-BC4696E0DDB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72A823C-DC85-479C-A7BD-25DCF24A24E1}" type="pres">
      <dgm:prSet presAssocID="{E8A13DBA-9AC2-4423-A1F9-B708B7DE4709}" presName="Accent1" presStyleCnt="0"/>
      <dgm:spPr/>
    </dgm:pt>
    <dgm:pt modelId="{F0DD1EB9-DF3D-42AE-8F16-899129BE58BD}" type="pres">
      <dgm:prSet presAssocID="{E8A13DBA-9AC2-4423-A1F9-B708B7DE4709}" presName="Accent" presStyleLbl="node1" presStyleIdx="4" presStyleCnt="5"/>
      <dgm:spPr/>
    </dgm:pt>
    <dgm:pt modelId="{1674109C-ADE0-470C-A41D-1F7715EF2BB9}" type="pres">
      <dgm:prSet presAssocID="{E8A13DBA-9AC2-4423-A1F9-B708B7DE4709}" presName="ParentBackground1" presStyleCnt="0"/>
      <dgm:spPr/>
    </dgm:pt>
    <dgm:pt modelId="{5333E0F2-43BC-4CB3-B447-C0ECD9385CD4}" type="pres">
      <dgm:prSet presAssocID="{E8A13DBA-9AC2-4423-A1F9-B708B7DE4709}" presName="ParentBackground" presStyleLbl="fgAcc1" presStyleIdx="4" presStyleCnt="5"/>
      <dgm:spPr/>
    </dgm:pt>
    <dgm:pt modelId="{81DD93B9-0E26-46A6-A024-0FB4BFD30281}" type="pres">
      <dgm:prSet presAssocID="{E8A13DBA-9AC2-4423-A1F9-B708B7DE470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0654D0B-4435-4702-9D18-4DEDBC750623}" srcId="{07A203C5-6391-4994-AE09-71599EF77853}" destId="{9E6B16ED-C1D5-4021-92F4-559F0151B3C6}" srcOrd="3" destOrd="0" parTransId="{C3EF6797-FEDD-48A2-8010-DFCFF0DA8D18}" sibTransId="{235CED75-0DC0-45DF-87E6-BEB45E76CCE1}"/>
    <dgm:cxn modelId="{BD6EAD14-6BF7-4CD8-B6A9-1E037793B879}" type="presOf" srcId="{E0CCC5EB-45A1-4C7E-BE05-BC4696E0DDB4}" destId="{D31A33B5-1053-435B-87C8-001818319101}" srcOrd="0" destOrd="0" presId="urn:microsoft.com/office/officeart/2011/layout/CircleProcess"/>
    <dgm:cxn modelId="{91CAAD1D-B12A-489C-A159-2EA4E33FA17D}" type="presOf" srcId="{E0CCC5EB-45A1-4C7E-BE05-BC4696E0DDB4}" destId="{EF561F11-D9AD-40F7-BD95-828A48A092C4}" srcOrd="1" destOrd="0" presId="urn:microsoft.com/office/officeart/2011/layout/CircleProcess"/>
    <dgm:cxn modelId="{8D99B562-2C7D-41F4-96D9-FD02A2D6667B}" type="presOf" srcId="{8B70E393-D8C4-413E-A0A8-D6DFC1841B86}" destId="{6C91BFB6-CAE5-428E-B372-65E69F1B5AC3}" srcOrd="0" destOrd="0" presId="urn:microsoft.com/office/officeart/2011/layout/CircleProcess"/>
    <dgm:cxn modelId="{10308366-CB90-435A-A6A8-C13B31D5B503}" type="presOf" srcId="{E8A13DBA-9AC2-4423-A1F9-B708B7DE4709}" destId="{5333E0F2-43BC-4CB3-B447-C0ECD9385CD4}" srcOrd="0" destOrd="0" presId="urn:microsoft.com/office/officeart/2011/layout/CircleProcess"/>
    <dgm:cxn modelId="{D175E067-A71D-49D7-9190-680528B9C0B4}" type="presOf" srcId="{8B61FFCD-EB50-4D0D-AA77-C4BD393264EF}" destId="{B5ACFE02-5C63-4CBC-9018-46AB245365D9}" srcOrd="1" destOrd="0" presId="urn:microsoft.com/office/officeart/2011/layout/CircleProcess"/>
    <dgm:cxn modelId="{C46A5A68-CCD3-4B58-B163-00DF62A7C3DA}" type="presOf" srcId="{07A203C5-6391-4994-AE09-71599EF77853}" destId="{1368569F-0511-4EAF-8BA8-A31F0269C343}" srcOrd="0" destOrd="0" presId="urn:microsoft.com/office/officeart/2011/layout/CircleProcess"/>
    <dgm:cxn modelId="{2685256C-0095-42DC-9F43-88390E60921F}" srcId="{07A203C5-6391-4994-AE09-71599EF77853}" destId="{E0CCC5EB-45A1-4C7E-BE05-BC4696E0DDB4}" srcOrd="1" destOrd="0" parTransId="{2154AEF0-55BC-4DC9-97B0-AA9F865087FB}" sibTransId="{F4EDD27B-C401-4058-B254-83A8A766CC3F}"/>
    <dgm:cxn modelId="{EE461482-308D-4FFD-B411-E7E4A0B1CEF7}" srcId="{07A203C5-6391-4994-AE09-71599EF77853}" destId="{8B61FFCD-EB50-4D0D-AA77-C4BD393264EF}" srcOrd="4" destOrd="0" parTransId="{077B081D-E49A-4400-9AE9-94F4DDA6DFA6}" sibTransId="{97822D12-2CBD-451D-A619-A45882131018}"/>
    <dgm:cxn modelId="{4D56A68A-4F1F-48FB-B4EB-5D94EE8989A8}" srcId="{07A203C5-6391-4994-AE09-71599EF77853}" destId="{8B70E393-D8C4-413E-A0A8-D6DFC1841B86}" srcOrd="2" destOrd="0" parTransId="{6F956793-8987-49E8-A706-A01E7D473286}" sibTransId="{8FE9E425-A3D4-43AE-94D9-9C3C5AFD5E64}"/>
    <dgm:cxn modelId="{DB49A2A1-1E17-43EA-A5E1-F64EEB9FCFCC}" type="presOf" srcId="{9E6B16ED-C1D5-4021-92F4-559F0151B3C6}" destId="{7B9079A9-B743-4845-85DC-BD8962A4FECE}" srcOrd="0" destOrd="0" presId="urn:microsoft.com/office/officeart/2011/layout/CircleProcess"/>
    <dgm:cxn modelId="{A3771FB0-A6E7-4DBD-8FAB-A0C13CBB94DA}" type="presOf" srcId="{9E6B16ED-C1D5-4021-92F4-559F0151B3C6}" destId="{D43BBCEE-6B15-431F-89B8-2868F55C7D15}" srcOrd="1" destOrd="0" presId="urn:microsoft.com/office/officeart/2011/layout/CircleProcess"/>
    <dgm:cxn modelId="{7B8C27BE-12BF-4381-96CB-2616346D0BCF}" type="presOf" srcId="{E8A13DBA-9AC2-4423-A1F9-B708B7DE4709}" destId="{81DD93B9-0E26-46A6-A024-0FB4BFD30281}" srcOrd="1" destOrd="0" presId="urn:microsoft.com/office/officeart/2011/layout/CircleProcess"/>
    <dgm:cxn modelId="{F83880D6-3662-45D7-A620-278CCC491062}" type="presOf" srcId="{8B61FFCD-EB50-4D0D-AA77-C4BD393264EF}" destId="{33A110DD-99E4-4707-AE20-EF9D74588FD0}" srcOrd="0" destOrd="0" presId="urn:microsoft.com/office/officeart/2011/layout/CircleProcess"/>
    <dgm:cxn modelId="{0D242AD8-AEC6-4A79-B801-D5060B48AE73}" srcId="{07A203C5-6391-4994-AE09-71599EF77853}" destId="{E8A13DBA-9AC2-4423-A1F9-B708B7DE4709}" srcOrd="0" destOrd="0" parTransId="{84B03FBB-A934-4A7A-A022-ECDE285C7BA3}" sibTransId="{23A03805-4D5A-4C1D-BBCE-F5472C48093A}"/>
    <dgm:cxn modelId="{652CD0DB-BA65-43F4-8B79-405218970F7E}" type="presOf" srcId="{8B70E393-D8C4-413E-A0A8-D6DFC1841B86}" destId="{9FCD0499-6ECA-469C-8B1D-8C58EA7847FA}" srcOrd="1" destOrd="0" presId="urn:microsoft.com/office/officeart/2011/layout/CircleProcess"/>
    <dgm:cxn modelId="{E0FE86C6-E532-4824-A9A3-6AA179695621}" type="presParOf" srcId="{1368569F-0511-4EAF-8BA8-A31F0269C343}" destId="{7EC703E6-D14C-476D-AA6E-7BE7E14A74C3}" srcOrd="0" destOrd="0" presId="urn:microsoft.com/office/officeart/2011/layout/CircleProcess"/>
    <dgm:cxn modelId="{60506091-0665-48F0-BC45-59057BFAB673}" type="presParOf" srcId="{7EC703E6-D14C-476D-AA6E-7BE7E14A74C3}" destId="{4BABC534-D2BD-40FE-9300-F478F85B276B}" srcOrd="0" destOrd="0" presId="urn:microsoft.com/office/officeart/2011/layout/CircleProcess"/>
    <dgm:cxn modelId="{1B3C0DE2-A4CD-4C81-9092-6A64E0944842}" type="presParOf" srcId="{1368569F-0511-4EAF-8BA8-A31F0269C343}" destId="{672828BD-89B1-4492-82C0-9215AE6F3DDF}" srcOrd="1" destOrd="0" presId="urn:microsoft.com/office/officeart/2011/layout/CircleProcess"/>
    <dgm:cxn modelId="{34BEE559-D6DE-4D8C-8818-EF305B7B81CD}" type="presParOf" srcId="{672828BD-89B1-4492-82C0-9215AE6F3DDF}" destId="{33A110DD-99E4-4707-AE20-EF9D74588FD0}" srcOrd="0" destOrd="0" presId="urn:microsoft.com/office/officeart/2011/layout/CircleProcess"/>
    <dgm:cxn modelId="{5B67D7AE-0F53-475F-AF96-2757D7649447}" type="presParOf" srcId="{1368569F-0511-4EAF-8BA8-A31F0269C343}" destId="{B5ACFE02-5C63-4CBC-9018-46AB245365D9}" srcOrd="2" destOrd="0" presId="urn:microsoft.com/office/officeart/2011/layout/CircleProcess"/>
    <dgm:cxn modelId="{E8C673AB-9BA8-4755-BA2C-E279CB754670}" type="presParOf" srcId="{1368569F-0511-4EAF-8BA8-A31F0269C343}" destId="{002DE3DE-2A4C-4FFB-852B-597D222EA050}" srcOrd="3" destOrd="0" presId="urn:microsoft.com/office/officeart/2011/layout/CircleProcess"/>
    <dgm:cxn modelId="{F6801AF4-0BEC-4FA3-9092-DFC75AA39693}" type="presParOf" srcId="{002DE3DE-2A4C-4FFB-852B-597D222EA050}" destId="{765238F3-E9C2-41D9-B02D-3A3989240277}" srcOrd="0" destOrd="0" presId="urn:microsoft.com/office/officeart/2011/layout/CircleProcess"/>
    <dgm:cxn modelId="{1AA20EB5-3184-4867-B294-AAE0D90D01F0}" type="presParOf" srcId="{1368569F-0511-4EAF-8BA8-A31F0269C343}" destId="{152935EE-9FA2-4B3F-B237-0B8BBFE35182}" srcOrd="4" destOrd="0" presId="urn:microsoft.com/office/officeart/2011/layout/CircleProcess"/>
    <dgm:cxn modelId="{4242F177-045C-4B6C-8345-C9FC2EDE55E0}" type="presParOf" srcId="{152935EE-9FA2-4B3F-B237-0B8BBFE35182}" destId="{7B9079A9-B743-4845-85DC-BD8962A4FECE}" srcOrd="0" destOrd="0" presId="urn:microsoft.com/office/officeart/2011/layout/CircleProcess"/>
    <dgm:cxn modelId="{6EFFACE8-066D-4FFA-84DD-2113117DA8EE}" type="presParOf" srcId="{1368569F-0511-4EAF-8BA8-A31F0269C343}" destId="{D43BBCEE-6B15-431F-89B8-2868F55C7D15}" srcOrd="5" destOrd="0" presId="urn:microsoft.com/office/officeart/2011/layout/CircleProcess"/>
    <dgm:cxn modelId="{82D7ADF5-860B-4444-96BD-0E7DDF713740}" type="presParOf" srcId="{1368569F-0511-4EAF-8BA8-A31F0269C343}" destId="{D40D4F5E-DFAD-4481-8198-6BC9CE27C387}" srcOrd="6" destOrd="0" presId="urn:microsoft.com/office/officeart/2011/layout/CircleProcess"/>
    <dgm:cxn modelId="{C50B5677-CA17-454F-BF8E-5D9368D5103B}" type="presParOf" srcId="{D40D4F5E-DFAD-4481-8198-6BC9CE27C387}" destId="{71AE5206-DB7C-43B8-934A-982ABF06610D}" srcOrd="0" destOrd="0" presId="urn:microsoft.com/office/officeart/2011/layout/CircleProcess"/>
    <dgm:cxn modelId="{8EDCB197-0A03-4CCE-9759-08655C67CE7B}" type="presParOf" srcId="{1368569F-0511-4EAF-8BA8-A31F0269C343}" destId="{B11861EB-F561-4D51-A157-07A1D91C5F7D}" srcOrd="7" destOrd="0" presId="urn:microsoft.com/office/officeart/2011/layout/CircleProcess"/>
    <dgm:cxn modelId="{5128C571-DA05-4675-A795-510B0E07D2BD}" type="presParOf" srcId="{B11861EB-F561-4D51-A157-07A1D91C5F7D}" destId="{6C91BFB6-CAE5-428E-B372-65E69F1B5AC3}" srcOrd="0" destOrd="0" presId="urn:microsoft.com/office/officeart/2011/layout/CircleProcess"/>
    <dgm:cxn modelId="{F55153F9-A1FB-42FF-9A9E-B9B520C4B921}" type="presParOf" srcId="{1368569F-0511-4EAF-8BA8-A31F0269C343}" destId="{9FCD0499-6ECA-469C-8B1D-8C58EA7847FA}" srcOrd="8" destOrd="0" presId="urn:microsoft.com/office/officeart/2011/layout/CircleProcess"/>
    <dgm:cxn modelId="{238E3A2B-4158-4367-8A38-BEE0D0C90B78}" type="presParOf" srcId="{1368569F-0511-4EAF-8BA8-A31F0269C343}" destId="{3A3762DE-9E37-47A3-A449-796F435D0090}" srcOrd="9" destOrd="0" presId="urn:microsoft.com/office/officeart/2011/layout/CircleProcess"/>
    <dgm:cxn modelId="{9819CC9C-F270-4A34-9BDC-4BB1625DD3F2}" type="presParOf" srcId="{3A3762DE-9E37-47A3-A449-796F435D0090}" destId="{03C85E80-C359-4515-A706-1D41B59FD038}" srcOrd="0" destOrd="0" presId="urn:microsoft.com/office/officeart/2011/layout/CircleProcess"/>
    <dgm:cxn modelId="{1272432D-2F1C-40DB-8D58-D99BF75EB6F1}" type="presParOf" srcId="{1368569F-0511-4EAF-8BA8-A31F0269C343}" destId="{87BAEBE7-D616-4544-BBFE-C7206253524C}" srcOrd="10" destOrd="0" presId="urn:microsoft.com/office/officeart/2011/layout/CircleProcess"/>
    <dgm:cxn modelId="{0E125FC2-D02B-4A89-B76D-394C2E0EBFFD}" type="presParOf" srcId="{87BAEBE7-D616-4544-BBFE-C7206253524C}" destId="{D31A33B5-1053-435B-87C8-001818319101}" srcOrd="0" destOrd="0" presId="urn:microsoft.com/office/officeart/2011/layout/CircleProcess"/>
    <dgm:cxn modelId="{3A22321D-DC9E-4D34-AE01-3211107C854B}" type="presParOf" srcId="{1368569F-0511-4EAF-8BA8-A31F0269C343}" destId="{EF561F11-D9AD-40F7-BD95-828A48A092C4}" srcOrd="11" destOrd="0" presId="urn:microsoft.com/office/officeart/2011/layout/CircleProcess"/>
    <dgm:cxn modelId="{61CE7086-86D3-4302-96E9-C1633CF0083B}" type="presParOf" srcId="{1368569F-0511-4EAF-8BA8-A31F0269C343}" destId="{A72A823C-DC85-479C-A7BD-25DCF24A24E1}" srcOrd="12" destOrd="0" presId="urn:microsoft.com/office/officeart/2011/layout/CircleProcess"/>
    <dgm:cxn modelId="{FCB74415-0B75-45E1-B0EA-D73838DD3092}" type="presParOf" srcId="{A72A823C-DC85-479C-A7BD-25DCF24A24E1}" destId="{F0DD1EB9-DF3D-42AE-8F16-899129BE58BD}" srcOrd="0" destOrd="0" presId="urn:microsoft.com/office/officeart/2011/layout/CircleProcess"/>
    <dgm:cxn modelId="{6DC316E6-B359-44D1-AE9A-91CD9E24CB64}" type="presParOf" srcId="{1368569F-0511-4EAF-8BA8-A31F0269C343}" destId="{1674109C-ADE0-470C-A41D-1F7715EF2BB9}" srcOrd="13" destOrd="0" presId="urn:microsoft.com/office/officeart/2011/layout/CircleProcess"/>
    <dgm:cxn modelId="{452FD42E-F2F0-4D7F-8983-C0DC5B6988AC}" type="presParOf" srcId="{1674109C-ADE0-470C-A41D-1F7715EF2BB9}" destId="{5333E0F2-43BC-4CB3-B447-C0ECD9385CD4}" srcOrd="0" destOrd="0" presId="urn:microsoft.com/office/officeart/2011/layout/CircleProcess"/>
    <dgm:cxn modelId="{795033E5-B183-4053-B0CA-E282655EEAE7}" type="presParOf" srcId="{1368569F-0511-4EAF-8BA8-A31F0269C343}" destId="{81DD93B9-0E26-46A6-A024-0FB4BFD3028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03C5-6391-4994-AE09-71599EF77853}" type="doc">
      <dgm:prSet loTypeId="urn:microsoft.com/office/officeart/2011/layout/Circle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A13DBA-9AC2-4423-A1F9-B708B7DE4709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1</a:t>
          </a:r>
          <a:endParaRPr lang="uk-UA" sz="4400" dirty="0"/>
        </a:p>
      </dgm:t>
    </dgm:pt>
    <dgm:pt modelId="{84B03FBB-A934-4A7A-A022-ECDE285C7BA3}" type="parTrans" cxnId="{0D242AD8-AEC6-4A79-B801-D5060B48AE73}">
      <dgm:prSet/>
      <dgm:spPr/>
      <dgm:t>
        <a:bodyPr/>
        <a:lstStyle/>
        <a:p>
          <a:endParaRPr lang="uk-UA"/>
        </a:p>
      </dgm:t>
    </dgm:pt>
    <dgm:pt modelId="{23A03805-4D5A-4C1D-BBCE-F5472C48093A}" type="sibTrans" cxnId="{0D242AD8-AEC6-4A79-B801-D5060B48AE73}">
      <dgm:prSet/>
      <dgm:spPr/>
      <dgm:t>
        <a:bodyPr/>
        <a:lstStyle/>
        <a:p>
          <a:endParaRPr lang="uk-UA"/>
        </a:p>
      </dgm:t>
    </dgm:pt>
    <dgm:pt modelId="{E0CCC5EB-45A1-4C7E-BE05-BC4696E0DDB4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2</a:t>
          </a:r>
          <a:endParaRPr lang="uk-UA" sz="4400" dirty="0"/>
        </a:p>
      </dgm:t>
    </dgm:pt>
    <dgm:pt modelId="{2154AEF0-55BC-4DC9-97B0-AA9F865087FB}" type="parTrans" cxnId="{2685256C-0095-42DC-9F43-88390E60921F}">
      <dgm:prSet/>
      <dgm:spPr/>
      <dgm:t>
        <a:bodyPr/>
        <a:lstStyle/>
        <a:p>
          <a:endParaRPr lang="uk-UA"/>
        </a:p>
      </dgm:t>
    </dgm:pt>
    <dgm:pt modelId="{F4EDD27B-C401-4058-B254-83A8A766CC3F}" type="sibTrans" cxnId="{2685256C-0095-42DC-9F43-88390E60921F}">
      <dgm:prSet/>
      <dgm:spPr/>
      <dgm:t>
        <a:bodyPr/>
        <a:lstStyle/>
        <a:p>
          <a:endParaRPr lang="uk-UA"/>
        </a:p>
      </dgm:t>
    </dgm:pt>
    <dgm:pt modelId="{8B61FFCD-EB50-4D0D-AA77-C4BD393264EF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5</a:t>
          </a:r>
          <a:endParaRPr lang="uk-UA" sz="4400" dirty="0"/>
        </a:p>
      </dgm:t>
    </dgm:pt>
    <dgm:pt modelId="{077B081D-E49A-4400-9AE9-94F4DDA6DFA6}" type="parTrans" cxnId="{EE461482-308D-4FFD-B411-E7E4A0B1CEF7}">
      <dgm:prSet/>
      <dgm:spPr/>
      <dgm:t>
        <a:bodyPr/>
        <a:lstStyle/>
        <a:p>
          <a:endParaRPr lang="uk-UA"/>
        </a:p>
      </dgm:t>
    </dgm:pt>
    <dgm:pt modelId="{97822D12-2CBD-451D-A619-A45882131018}" type="sibTrans" cxnId="{EE461482-308D-4FFD-B411-E7E4A0B1CEF7}">
      <dgm:prSet/>
      <dgm:spPr/>
      <dgm:t>
        <a:bodyPr/>
        <a:lstStyle/>
        <a:p>
          <a:endParaRPr lang="uk-UA"/>
        </a:p>
      </dgm:t>
    </dgm:pt>
    <dgm:pt modelId="{8B70E393-D8C4-413E-A0A8-D6DFC1841B86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3</a:t>
          </a:r>
          <a:endParaRPr lang="uk-UA" sz="4400" dirty="0"/>
        </a:p>
      </dgm:t>
    </dgm:pt>
    <dgm:pt modelId="{6F956793-8987-49E8-A706-A01E7D473286}" type="parTrans" cxnId="{4D56A68A-4F1F-48FB-B4EB-5D94EE8989A8}">
      <dgm:prSet/>
      <dgm:spPr/>
      <dgm:t>
        <a:bodyPr/>
        <a:lstStyle/>
        <a:p>
          <a:endParaRPr lang="uk-UA"/>
        </a:p>
      </dgm:t>
    </dgm:pt>
    <dgm:pt modelId="{8FE9E425-A3D4-43AE-94D9-9C3C5AFD5E64}" type="sibTrans" cxnId="{4D56A68A-4F1F-48FB-B4EB-5D94EE8989A8}">
      <dgm:prSet/>
      <dgm:spPr/>
      <dgm:t>
        <a:bodyPr/>
        <a:lstStyle/>
        <a:p>
          <a:endParaRPr lang="uk-UA"/>
        </a:p>
      </dgm:t>
    </dgm:pt>
    <dgm:pt modelId="{9E6B16ED-C1D5-4021-92F4-559F0151B3C6}">
      <dgm:prSet phldrT="[Text]" custT="1"/>
      <dgm:spPr/>
      <dgm:t>
        <a:bodyPr/>
        <a:lstStyle/>
        <a:p>
          <a:r>
            <a:rPr lang="uk-UA" sz="4400" dirty="0"/>
            <a:t>Етап</a:t>
          </a:r>
          <a:r>
            <a:rPr lang="en-US" sz="4400" dirty="0"/>
            <a:t> 4</a:t>
          </a:r>
          <a:endParaRPr lang="uk-UA" sz="4400" dirty="0"/>
        </a:p>
      </dgm:t>
    </dgm:pt>
    <dgm:pt modelId="{C3EF6797-FEDD-48A2-8010-DFCFF0DA8D18}" type="parTrans" cxnId="{10654D0B-4435-4702-9D18-4DEDBC750623}">
      <dgm:prSet/>
      <dgm:spPr/>
      <dgm:t>
        <a:bodyPr/>
        <a:lstStyle/>
        <a:p>
          <a:endParaRPr lang="uk-UA"/>
        </a:p>
      </dgm:t>
    </dgm:pt>
    <dgm:pt modelId="{235CED75-0DC0-45DF-87E6-BEB45E76CCE1}" type="sibTrans" cxnId="{10654D0B-4435-4702-9D18-4DEDBC750623}">
      <dgm:prSet/>
      <dgm:spPr/>
      <dgm:t>
        <a:bodyPr/>
        <a:lstStyle/>
        <a:p>
          <a:endParaRPr lang="uk-UA"/>
        </a:p>
      </dgm:t>
    </dgm:pt>
    <dgm:pt modelId="{1368569F-0511-4EAF-8BA8-A31F0269C343}" type="pres">
      <dgm:prSet presAssocID="{07A203C5-6391-4994-AE09-71599EF7785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EC703E6-D14C-476D-AA6E-7BE7E14A74C3}" type="pres">
      <dgm:prSet presAssocID="{8B61FFCD-EB50-4D0D-AA77-C4BD393264EF}" presName="Accent5" presStyleCnt="0"/>
      <dgm:spPr/>
    </dgm:pt>
    <dgm:pt modelId="{4BABC534-D2BD-40FE-9300-F478F85B276B}" type="pres">
      <dgm:prSet presAssocID="{8B61FFCD-EB50-4D0D-AA77-C4BD393264EF}" presName="Accent" presStyleLbl="node1" presStyleIdx="0" presStyleCnt="5"/>
      <dgm:spPr/>
    </dgm:pt>
    <dgm:pt modelId="{672828BD-89B1-4492-82C0-9215AE6F3DDF}" type="pres">
      <dgm:prSet presAssocID="{8B61FFCD-EB50-4D0D-AA77-C4BD393264EF}" presName="ParentBackground5" presStyleCnt="0"/>
      <dgm:spPr/>
    </dgm:pt>
    <dgm:pt modelId="{33A110DD-99E4-4707-AE20-EF9D74588FD0}" type="pres">
      <dgm:prSet presAssocID="{8B61FFCD-EB50-4D0D-AA77-C4BD393264EF}" presName="ParentBackground" presStyleLbl="fgAcc1" presStyleIdx="0" presStyleCnt="5"/>
      <dgm:spPr/>
    </dgm:pt>
    <dgm:pt modelId="{B5ACFE02-5C63-4CBC-9018-46AB245365D9}" type="pres">
      <dgm:prSet presAssocID="{8B61FFCD-EB50-4D0D-AA77-C4BD393264E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2DE3DE-2A4C-4FFB-852B-597D222EA050}" type="pres">
      <dgm:prSet presAssocID="{9E6B16ED-C1D5-4021-92F4-559F0151B3C6}" presName="Accent4" presStyleCnt="0"/>
      <dgm:spPr/>
    </dgm:pt>
    <dgm:pt modelId="{765238F3-E9C2-41D9-B02D-3A3989240277}" type="pres">
      <dgm:prSet presAssocID="{9E6B16ED-C1D5-4021-92F4-559F0151B3C6}" presName="Accent" presStyleLbl="node1" presStyleIdx="1" presStyleCnt="5"/>
      <dgm:spPr/>
    </dgm:pt>
    <dgm:pt modelId="{152935EE-9FA2-4B3F-B237-0B8BBFE35182}" type="pres">
      <dgm:prSet presAssocID="{9E6B16ED-C1D5-4021-92F4-559F0151B3C6}" presName="ParentBackground4" presStyleCnt="0"/>
      <dgm:spPr/>
    </dgm:pt>
    <dgm:pt modelId="{7B9079A9-B743-4845-85DC-BD8962A4FECE}" type="pres">
      <dgm:prSet presAssocID="{9E6B16ED-C1D5-4021-92F4-559F0151B3C6}" presName="ParentBackground" presStyleLbl="fgAcc1" presStyleIdx="1" presStyleCnt="5"/>
      <dgm:spPr/>
    </dgm:pt>
    <dgm:pt modelId="{D43BBCEE-6B15-431F-89B8-2868F55C7D15}" type="pres">
      <dgm:prSet presAssocID="{9E6B16ED-C1D5-4021-92F4-559F0151B3C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40D4F5E-DFAD-4481-8198-6BC9CE27C387}" type="pres">
      <dgm:prSet presAssocID="{8B70E393-D8C4-413E-A0A8-D6DFC1841B86}" presName="Accent3" presStyleCnt="0"/>
      <dgm:spPr/>
    </dgm:pt>
    <dgm:pt modelId="{71AE5206-DB7C-43B8-934A-982ABF06610D}" type="pres">
      <dgm:prSet presAssocID="{8B70E393-D8C4-413E-A0A8-D6DFC1841B86}" presName="Accent" presStyleLbl="node1" presStyleIdx="2" presStyleCnt="5"/>
      <dgm:spPr/>
    </dgm:pt>
    <dgm:pt modelId="{B11861EB-F561-4D51-A157-07A1D91C5F7D}" type="pres">
      <dgm:prSet presAssocID="{8B70E393-D8C4-413E-A0A8-D6DFC1841B86}" presName="ParentBackground3" presStyleCnt="0"/>
      <dgm:spPr/>
    </dgm:pt>
    <dgm:pt modelId="{6C91BFB6-CAE5-428E-B372-65E69F1B5AC3}" type="pres">
      <dgm:prSet presAssocID="{8B70E393-D8C4-413E-A0A8-D6DFC1841B86}" presName="ParentBackground" presStyleLbl="fgAcc1" presStyleIdx="2" presStyleCnt="5"/>
      <dgm:spPr/>
    </dgm:pt>
    <dgm:pt modelId="{9FCD0499-6ECA-469C-8B1D-8C58EA7847FA}" type="pres">
      <dgm:prSet presAssocID="{8B70E393-D8C4-413E-A0A8-D6DFC1841B8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3762DE-9E37-47A3-A449-796F435D0090}" type="pres">
      <dgm:prSet presAssocID="{E0CCC5EB-45A1-4C7E-BE05-BC4696E0DDB4}" presName="Accent2" presStyleCnt="0"/>
      <dgm:spPr/>
    </dgm:pt>
    <dgm:pt modelId="{03C85E80-C359-4515-A706-1D41B59FD038}" type="pres">
      <dgm:prSet presAssocID="{E0CCC5EB-45A1-4C7E-BE05-BC4696E0DDB4}" presName="Accent" presStyleLbl="node1" presStyleIdx="3" presStyleCnt="5"/>
      <dgm:spPr/>
    </dgm:pt>
    <dgm:pt modelId="{87BAEBE7-D616-4544-BBFE-C7206253524C}" type="pres">
      <dgm:prSet presAssocID="{E0CCC5EB-45A1-4C7E-BE05-BC4696E0DDB4}" presName="ParentBackground2" presStyleCnt="0"/>
      <dgm:spPr/>
    </dgm:pt>
    <dgm:pt modelId="{D31A33B5-1053-435B-87C8-001818319101}" type="pres">
      <dgm:prSet presAssocID="{E0CCC5EB-45A1-4C7E-BE05-BC4696E0DDB4}" presName="ParentBackground" presStyleLbl="fgAcc1" presStyleIdx="3" presStyleCnt="5"/>
      <dgm:spPr/>
    </dgm:pt>
    <dgm:pt modelId="{EF561F11-D9AD-40F7-BD95-828A48A092C4}" type="pres">
      <dgm:prSet presAssocID="{E0CCC5EB-45A1-4C7E-BE05-BC4696E0DDB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72A823C-DC85-479C-A7BD-25DCF24A24E1}" type="pres">
      <dgm:prSet presAssocID="{E8A13DBA-9AC2-4423-A1F9-B708B7DE4709}" presName="Accent1" presStyleCnt="0"/>
      <dgm:spPr/>
    </dgm:pt>
    <dgm:pt modelId="{F0DD1EB9-DF3D-42AE-8F16-899129BE58BD}" type="pres">
      <dgm:prSet presAssocID="{E8A13DBA-9AC2-4423-A1F9-B708B7DE4709}" presName="Accent" presStyleLbl="node1" presStyleIdx="4" presStyleCnt="5"/>
      <dgm:spPr/>
    </dgm:pt>
    <dgm:pt modelId="{1674109C-ADE0-470C-A41D-1F7715EF2BB9}" type="pres">
      <dgm:prSet presAssocID="{E8A13DBA-9AC2-4423-A1F9-B708B7DE4709}" presName="ParentBackground1" presStyleCnt="0"/>
      <dgm:spPr/>
    </dgm:pt>
    <dgm:pt modelId="{5333E0F2-43BC-4CB3-B447-C0ECD9385CD4}" type="pres">
      <dgm:prSet presAssocID="{E8A13DBA-9AC2-4423-A1F9-B708B7DE4709}" presName="ParentBackground" presStyleLbl="fgAcc1" presStyleIdx="4" presStyleCnt="5"/>
      <dgm:spPr/>
    </dgm:pt>
    <dgm:pt modelId="{81DD93B9-0E26-46A6-A024-0FB4BFD30281}" type="pres">
      <dgm:prSet presAssocID="{E8A13DBA-9AC2-4423-A1F9-B708B7DE470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0654D0B-4435-4702-9D18-4DEDBC750623}" srcId="{07A203C5-6391-4994-AE09-71599EF77853}" destId="{9E6B16ED-C1D5-4021-92F4-559F0151B3C6}" srcOrd="3" destOrd="0" parTransId="{C3EF6797-FEDD-48A2-8010-DFCFF0DA8D18}" sibTransId="{235CED75-0DC0-45DF-87E6-BEB45E76CCE1}"/>
    <dgm:cxn modelId="{BD6EAD14-6BF7-4CD8-B6A9-1E037793B879}" type="presOf" srcId="{E0CCC5EB-45A1-4C7E-BE05-BC4696E0DDB4}" destId="{D31A33B5-1053-435B-87C8-001818319101}" srcOrd="0" destOrd="0" presId="urn:microsoft.com/office/officeart/2011/layout/CircleProcess"/>
    <dgm:cxn modelId="{91CAAD1D-B12A-489C-A159-2EA4E33FA17D}" type="presOf" srcId="{E0CCC5EB-45A1-4C7E-BE05-BC4696E0DDB4}" destId="{EF561F11-D9AD-40F7-BD95-828A48A092C4}" srcOrd="1" destOrd="0" presId="urn:microsoft.com/office/officeart/2011/layout/CircleProcess"/>
    <dgm:cxn modelId="{8D99B562-2C7D-41F4-96D9-FD02A2D6667B}" type="presOf" srcId="{8B70E393-D8C4-413E-A0A8-D6DFC1841B86}" destId="{6C91BFB6-CAE5-428E-B372-65E69F1B5AC3}" srcOrd="0" destOrd="0" presId="urn:microsoft.com/office/officeart/2011/layout/CircleProcess"/>
    <dgm:cxn modelId="{10308366-CB90-435A-A6A8-C13B31D5B503}" type="presOf" srcId="{E8A13DBA-9AC2-4423-A1F9-B708B7DE4709}" destId="{5333E0F2-43BC-4CB3-B447-C0ECD9385CD4}" srcOrd="0" destOrd="0" presId="urn:microsoft.com/office/officeart/2011/layout/CircleProcess"/>
    <dgm:cxn modelId="{D175E067-A71D-49D7-9190-680528B9C0B4}" type="presOf" srcId="{8B61FFCD-EB50-4D0D-AA77-C4BD393264EF}" destId="{B5ACFE02-5C63-4CBC-9018-46AB245365D9}" srcOrd="1" destOrd="0" presId="urn:microsoft.com/office/officeart/2011/layout/CircleProcess"/>
    <dgm:cxn modelId="{C46A5A68-CCD3-4B58-B163-00DF62A7C3DA}" type="presOf" srcId="{07A203C5-6391-4994-AE09-71599EF77853}" destId="{1368569F-0511-4EAF-8BA8-A31F0269C343}" srcOrd="0" destOrd="0" presId="urn:microsoft.com/office/officeart/2011/layout/CircleProcess"/>
    <dgm:cxn modelId="{2685256C-0095-42DC-9F43-88390E60921F}" srcId="{07A203C5-6391-4994-AE09-71599EF77853}" destId="{E0CCC5EB-45A1-4C7E-BE05-BC4696E0DDB4}" srcOrd="1" destOrd="0" parTransId="{2154AEF0-55BC-4DC9-97B0-AA9F865087FB}" sibTransId="{F4EDD27B-C401-4058-B254-83A8A766CC3F}"/>
    <dgm:cxn modelId="{EE461482-308D-4FFD-B411-E7E4A0B1CEF7}" srcId="{07A203C5-6391-4994-AE09-71599EF77853}" destId="{8B61FFCD-EB50-4D0D-AA77-C4BD393264EF}" srcOrd="4" destOrd="0" parTransId="{077B081D-E49A-4400-9AE9-94F4DDA6DFA6}" sibTransId="{97822D12-2CBD-451D-A619-A45882131018}"/>
    <dgm:cxn modelId="{4D56A68A-4F1F-48FB-B4EB-5D94EE8989A8}" srcId="{07A203C5-6391-4994-AE09-71599EF77853}" destId="{8B70E393-D8C4-413E-A0A8-D6DFC1841B86}" srcOrd="2" destOrd="0" parTransId="{6F956793-8987-49E8-A706-A01E7D473286}" sibTransId="{8FE9E425-A3D4-43AE-94D9-9C3C5AFD5E64}"/>
    <dgm:cxn modelId="{DB49A2A1-1E17-43EA-A5E1-F64EEB9FCFCC}" type="presOf" srcId="{9E6B16ED-C1D5-4021-92F4-559F0151B3C6}" destId="{7B9079A9-B743-4845-85DC-BD8962A4FECE}" srcOrd="0" destOrd="0" presId="urn:microsoft.com/office/officeart/2011/layout/CircleProcess"/>
    <dgm:cxn modelId="{A3771FB0-A6E7-4DBD-8FAB-A0C13CBB94DA}" type="presOf" srcId="{9E6B16ED-C1D5-4021-92F4-559F0151B3C6}" destId="{D43BBCEE-6B15-431F-89B8-2868F55C7D15}" srcOrd="1" destOrd="0" presId="urn:microsoft.com/office/officeart/2011/layout/CircleProcess"/>
    <dgm:cxn modelId="{7B8C27BE-12BF-4381-96CB-2616346D0BCF}" type="presOf" srcId="{E8A13DBA-9AC2-4423-A1F9-B708B7DE4709}" destId="{81DD93B9-0E26-46A6-A024-0FB4BFD30281}" srcOrd="1" destOrd="0" presId="urn:microsoft.com/office/officeart/2011/layout/CircleProcess"/>
    <dgm:cxn modelId="{F83880D6-3662-45D7-A620-278CCC491062}" type="presOf" srcId="{8B61FFCD-EB50-4D0D-AA77-C4BD393264EF}" destId="{33A110DD-99E4-4707-AE20-EF9D74588FD0}" srcOrd="0" destOrd="0" presId="urn:microsoft.com/office/officeart/2011/layout/CircleProcess"/>
    <dgm:cxn modelId="{0D242AD8-AEC6-4A79-B801-D5060B48AE73}" srcId="{07A203C5-6391-4994-AE09-71599EF77853}" destId="{E8A13DBA-9AC2-4423-A1F9-B708B7DE4709}" srcOrd="0" destOrd="0" parTransId="{84B03FBB-A934-4A7A-A022-ECDE285C7BA3}" sibTransId="{23A03805-4D5A-4C1D-BBCE-F5472C48093A}"/>
    <dgm:cxn modelId="{652CD0DB-BA65-43F4-8B79-405218970F7E}" type="presOf" srcId="{8B70E393-D8C4-413E-A0A8-D6DFC1841B86}" destId="{9FCD0499-6ECA-469C-8B1D-8C58EA7847FA}" srcOrd="1" destOrd="0" presId="urn:microsoft.com/office/officeart/2011/layout/CircleProcess"/>
    <dgm:cxn modelId="{E0FE86C6-E532-4824-A9A3-6AA179695621}" type="presParOf" srcId="{1368569F-0511-4EAF-8BA8-A31F0269C343}" destId="{7EC703E6-D14C-476D-AA6E-7BE7E14A74C3}" srcOrd="0" destOrd="0" presId="urn:microsoft.com/office/officeart/2011/layout/CircleProcess"/>
    <dgm:cxn modelId="{60506091-0665-48F0-BC45-59057BFAB673}" type="presParOf" srcId="{7EC703E6-D14C-476D-AA6E-7BE7E14A74C3}" destId="{4BABC534-D2BD-40FE-9300-F478F85B276B}" srcOrd="0" destOrd="0" presId="urn:microsoft.com/office/officeart/2011/layout/CircleProcess"/>
    <dgm:cxn modelId="{1B3C0DE2-A4CD-4C81-9092-6A64E0944842}" type="presParOf" srcId="{1368569F-0511-4EAF-8BA8-A31F0269C343}" destId="{672828BD-89B1-4492-82C0-9215AE6F3DDF}" srcOrd="1" destOrd="0" presId="urn:microsoft.com/office/officeart/2011/layout/CircleProcess"/>
    <dgm:cxn modelId="{34BEE559-D6DE-4D8C-8818-EF305B7B81CD}" type="presParOf" srcId="{672828BD-89B1-4492-82C0-9215AE6F3DDF}" destId="{33A110DD-99E4-4707-AE20-EF9D74588FD0}" srcOrd="0" destOrd="0" presId="urn:microsoft.com/office/officeart/2011/layout/CircleProcess"/>
    <dgm:cxn modelId="{5B67D7AE-0F53-475F-AF96-2757D7649447}" type="presParOf" srcId="{1368569F-0511-4EAF-8BA8-A31F0269C343}" destId="{B5ACFE02-5C63-4CBC-9018-46AB245365D9}" srcOrd="2" destOrd="0" presId="urn:microsoft.com/office/officeart/2011/layout/CircleProcess"/>
    <dgm:cxn modelId="{E8C673AB-9BA8-4755-BA2C-E279CB754670}" type="presParOf" srcId="{1368569F-0511-4EAF-8BA8-A31F0269C343}" destId="{002DE3DE-2A4C-4FFB-852B-597D222EA050}" srcOrd="3" destOrd="0" presId="urn:microsoft.com/office/officeart/2011/layout/CircleProcess"/>
    <dgm:cxn modelId="{F6801AF4-0BEC-4FA3-9092-DFC75AA39693}" type="presParOf" srcId="{002DE3DE-2A4C-4FFB-852B-597D222EA050}" destId="{765238F3-E9C2-41D9-B02D-3A3989240277}" srcOrd="0" destOrd="0" presId="urn:microsoft.com/office/officeart/2011/layout/CircleProcess"/>
    <dgm:cxn modelId="{1AA20EB5-3184-4867-B294-AAE0D90D01F0}" type="presParOf" srcId="{1368569F-0511-4EAF-8BA8-A31F0269C343}" destId="{152935EE-9FA2-4B3F-B237-0B8BBFE35182}" srcOrd="4" destOrd="0" presId="urn:microsoft.com/office/officeart/2011/layout/CircleProcess"/>
    <dgm:cxn modelId="{4242F177-045C-4B6C-8345-C9FC2EDE55E0}" type="presParOf" srcId="{152935EE-9FA2-4B3F-B237-0B8BBFE35182}" destId="{7B9079A9-B743-4845-85DC-BD8962A4FECE}" srcOrd="0" destOrd="0" presId="urn:microsoft.com/office/officeart/2011/layout/CircleProcess"/>
    <dgm:cxn modelId="{6EFFACE8-066D-4FFA-84DD-2113117DA8EE}" type="presParOf" srcId="{1368569F-0511-4EAF-8BA8-A31F0269C343}" destId="{D43BBCEE-6B15-431F-89B8-2868F55C7D15}" srcOrd="5" destOrd="0" presId="urn:microsoft.com/office/officeart/2011/layout/CircleProcess"/>
    <dgm:cxn modelId="{82D7ADF5-860B-4444-96BD-0E7DDF713740}" type="presParOf" srcId="{1368569F-0511-4EAF-8BA8-A31F0269C343}" destId="{D40D4F5E-DFAD-4481-8198-6BC9CE27C387}" srcOrd="6" destOrd="0" presId="urn:microsoft.com/office/officeart/2011/layout/CircleProcess"/>
    <dgm:cxn modelId="{C50B5677-CA17-454F-BF8E-5D9368D5103B}" type="presParOf" srcId="{D40D4F5E-DFAD-4481-8198-6BC9CE27C387}" destId="{71AE5206-DB7C-43B8-934A-982ABF06610D}" srcOrd="0" destOrd="0" presId="urn:microsoft.com/office/officeart/2011/layout/CircleProcess"/>
    <dgm:cxn modelId="{8EDCB197-0A03-4CCE-9759-08655C67CE7B}" type="presParOf" srcId="{1368569F-0511-4EAF-8BA8-A31F0269C343}" destId="{B11861EB-F561-4D51-A157-07A1D91C5F7D}" srcOrd="7" destOrd="0" presId="urn:microsoft.com/office/officeart/2011/layout/CircleProcess"/>
    <dgm:cxn modelId="{5128C571-DA05-4675-A795-510B0E07D2BD}" type="presParOf" srcId="{B11861EB-F561-4D51-A157-07A1D91C5F7D}" destId="{6C91BFB6-CAE5-428E-B372-65E69F1B5AC3}" srcOrd="0" destOrd="0" presId="urn:microsoft.com/office/officeart/2011/layout/CircleProcess"/>
    <dgm:cxn modelId="{F55153F9-A1FB-42FF-9A9E-B9B520C4B921}" type="presParOf" srcId="{1368569F-0511-4EAF-8BA8-A31F0269C343}" destId="{9FCD0499-6ECA-469C-8B1D-8C58EA7847FA}" srcOrd="8" destOrd="0" presId="urn:microsoft.com/office/officeart/2011/layout/CircleProcess"/>
    <dgm:cxn modelId="{238E3A2B-4158-4367-8A38-BEE0D0C90B78}" type="presParOf" srcId="{1368569F-0511-4EAF-8BA8-A31F0269C343}" destId="{3A3762DE-9E37-47A3-A449-796F435D0090}" srcOrd="9" destOrd="0" presId="urn:microsoft.com/office/officeart/2011/layout/CircleProcess"/>
    <dgm:cxn modelId="{9819CC9C-F270-4A34-9BDC-4BB1625DD3F2}" type="presParOf" srcId="{3A3762DE-9E37-47A3-A449-796F435D0090}" destId="{03C85E80-C359-4515-A706-1D41B59FD038}" srcOrd="0" destOrd="0" presId="urn:microsoft.com/office/officeart/2011/layout/CircleProcess"/>
    <dgm:cxn modelId="{1272432D-2F1C-40DB-8D58-D99BF75EB6F1}" type="presParOf" srcId="{1368569F-0511-4EAF-8BA8-A31F0269C343}" destId="{87BAEBE7-D616-4544-BBFE-C7206253524C}" srcOrd="10" destOrd="0" presId="urn:microsoft.com/office/officeart/2011/layout/CircleProcess"/>
    <dgm:cxn modelId="{0E125FC2-D02B-4A89-B76D-394C2E0EBFFD}" type="presParOf" srcId="{87BAEBE7-D616-4544-BBFE-C7206253524C}" destId="{D31A33B5-1053-435B-87C8-001818319101}" srcOrd="0" destOrd="0" presId="urn:microsoft.com/office/officeart/2011/layout/CircleProcess"/>
    <dgm:cxn modelId="{3A22321D-DC9E-4D34-AE01-3211107C854B}" type="presParOf" srcId="{1368569F-0511-4EAF-8BA8-A31F0269C343}" destId="{EF561F11-D9AD-40F7-BD95-828A48A092C4}" srcOrd="11" destOrd="0" presId="urn:microsoft.com/office/officeart/2011/layout/CircleProcess"/>
    <dgm:cxn modelId="{61CE7086-86D3-4302-96E9-C1633CF0083B}" type="presParOf" srcId="{1368569F-0511-4EAF-8BA8-A31F0269C343}" destId="{A72A823C-DC85-479C-A7BD-25DCF24A24E1}" srcOrd="12" destOrd="0" presId="urn:microsoft.com/office/officeart/2011/layout/CircleProcess"/>
    <dgm:cxn modelId="{FCB74415-0B75-45E1-B0EA-D73838DD3092}" type="presParOf" srcId="{A72A823C-DC85-479C-A7BD-25DCF24A24E1}" destId="{F0DD1EB9-DF3D-42AE-8F16-899129BE58BD}" srcOrd="0" destOrd="0" presId="urn:microsoft.com/office/officeart/2011/layout/CircleProcess"/>
    <dgm:cxn modelId="{6DC316E6-B359-44D1-AE9A-91CD9E24CB64}" type="presParOf" srcId="{1368569F-0511-4EAF-8BA8-A31F0269C343}" destId="{1674109C-ADE0-470C-A41D-1F7715EF2BB9}" srcOrd="13" destOrd="0" presId="urn:microsoft.com/office/officeart/2011/layout/CircleProcess"/>
    <dgm:cxn modelId="{452FD42E-F2F0-4D7F-8983-C0DC5B6988AC}" type="presParOf" srcId="{1674109C-ADE0-470C-A41D-1F7715EF2BB9}" destId="{5333E0F2-43BC-4CB3-B447-C0ECD9385CD4}" srcOrd="0" destOrd="0" presId="urn:microsoft.com/office/officeart/2011/layout/CircleProcess"/>
    <dgm:cxn modelId="{795033E5-B183-4053-B0CA-E282655EEAE7}" type="presParOf" srcId="{1368569F-0511-4EAF-8BA8-A31F0269C343}" destId="{81DD93B9-0E26-46A6-A024-0FB4BFD3028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1970-FF0D-4E84-8AFB-925EE5C67193}">
      <dsp:nvSpPr>
        <dsp:cNvPr id="0" name=""/>
        <dsp:cNvSpPr/>
      </dsp:nvSpPr>
      <dsp:spPr>
        <a:xfrm rot="5400000">
          <a:off x="686071" y="3262343"/>
          <a:ext cx="2053561" cy="341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BB343-66D7-4C7D-9B1B-90DEAB603F80}">
      <dsp:nvSpPr>
        <dsp:cNvPr id="0" name=""/>
        <dsp:cNvSpPr/>
      </dsp:nvSpPr>
      <dsp:spPr>
        <a:xfrm>
          <a:off x="343280" y="4283314"/>
          <a:ext cx="3084959" cy="270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Інституції відповідальні за реалізацію</a:t>
          </a:r>
        </a:p>
      </dsp:txBody>
      <dsp:txXfrm>
        <a:off x="343280" y="4283314"/>
        <a:ext cx="3084959" cy="2704147"/>
      </dsp:txXfrm>
    </dsp:sp>
    <dsp:sp modelId="{98C98E25-2D8E-4638-945A-7A57C2080D8B}">
      <dsp:nvSpPr>
        <dsp:cNvPr id="0" name=""/>
        <dsp:cNvSpPr/>
      </dsp:nvSpPr>
      <dsp:spPr>
        <a:xfrm>
          <a:off x="2846171" y="3010774"/>
          <a:ext cx="582067" cy="5820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622C5-1C21-4743-8103-3BD5A34A4046}">
      <dsp:nvSpPr>
        <dsp:cNvPr id="0" name=""/>
        <dsp:cNvSpPr/>
      </dsp:nvSpPr>
      <dsp:spPr>
        <a:xfrm rot="5400000">
          <a:off x="4462663" y="2327821"/>
          <a:ext cx="2053561" cy="341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32B77-7DD9-4250-ACB8-623D96F4B107}">
      <dsp:nvSpPr>
        <dsp:cNvPr id="0" name=""/>
        <dsp:cNvSpPr/>
      </dsp:nvSpPr>
      <dsp:spPr>
        <a:xfrm>
          <a:off x="4119873" y="3348792"/>
          <a:ext cx="3084959" cy="270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Сфери, в яких необхідна зовнішня допомога</a:t>
          </a:r>
        </a:p>
      </dsp:txBody>
      <dsp:txXfrm>
        <a:off x="4119873" y="3348792"/>
        <a:ext cx="3084959" cy="2704147"/>
      </dsp:txXfrm>
    </dsp:sp>
    <dsp:sp modelId="{B8391B66-D7D4-48C0-AC16-8FA5784B2444}">
      <dsp:nvSpPr>
        <dsp:cNvPr id="0" name=""/>
        <dsp:cNvSpPr/>
      </dsp:nvSpPr>
      <dsp:spPr>
        <a:xfrm>
          <a:off x="6622764" y="2076252"/>
          <a:ext cx="582067" cy="5820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6F5B7-6B76-4656-8BCD-662FBAFBD16E}">
      <dsp:nvSpPr>
        <dsp:cNvPr id="0" name=""/>
        <dsp:cNvSpPr/>
      </dsp:nvSpPr>
      <dsp:spPr>
        <a:xfrm rot="5400000">
          <a:off x="8239256" y="1393300"/>
          <a:ext cx="2053561" cy="341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4C3C8-9997-45CE-B5A3-7C966ACD46CF}">
      <dsp:nvSpPr>
        <dsp:cNvPr id="0" name=""/>
        <dsp:cNvSpPr/>
      </dsp:nvSpPr>
      <dsp:spPr>
        <a:xfrm>
          <a:off x="7896465" y="2414271"/>
          <a:ext cx="3084959" cy="270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Відповідні міжнародні стандарти</a:t>
          </a:r>
        </a:p>
      </dsp:txBody>
      <dsp:txXfrm>
        <a:off x="7896465" y="2414271"/>
        <a:ext cx="3084959" cy="2704147"/>
      </dsp:txXfrm>
    </dsp:sp>
    <dsp:sp modelId="{032192C3-451E-486D-9D8D-42296F71E06A}">
      <dsp:nvSpPr>
        <dsp:cNvPr id="0" name=""/>
        <dsp:cNvSpPr/>
      </dsp:nvSpPr>
      <dsp:spPr>
        <a:xfrm>
          <a:off x="10399356" y="1141731"/>
          <a:ext cx="582067" cy="5820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BF1FE-BBFC-4E38-9272-48FCFDB8DA17}">
      <dsp:nvSpPr>
        <dsp:cNvPr id="0" name=""/>
        <dsp:cNvSpPr/>
      </dsp:nvSpPr>
      <dsp:spPr>
        <a:xfrm rot="5400000">
          <a:off x="12015848" y="458778"/>
          <a:ext cx="2053561" cy="34170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1903E-D50B-4336-98BD-51F40EE8E341}">
      <dsp:nvSpPr>
        <dsp:cNvPr id="0" name=""/>
        <dsp:cNvSpPr/>
      </dsp:nvSpPr>
      <dsp:spPr>
        <a:xfrm>
          <a:off x="11673058" y="1479749"/>
          <a:ext cx="3084959" cy="270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Стан прогресу</a:t>
          </a:r>
        </a:p>
      </dsp:txBody>
      <dsp:txXfrm>
        <a:off x="11673058" y="1479749"/>
        <a:ext cx="3084959" cy="2704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BC534-D2BD-40FE-9300-F478F85B276B}">
      <dsp:nvSpPr>
        <dsp:cNvPr id="0" name=""/>
        <dsp:cNvSpPr/>
      </dsp:nvSpPr>
      <dsp:spPr>
        <a:xfrm>
          <a:off x="12455493" y="1939567"/>
          <a:ext cx="2840054" cy="2840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110DD-99E4-4707-AE20-EF9D74588FD0}">
      <dsp:nvSpPr>
        <dsp:cNvPr id="0" name=""/>
        <dsp:cNvSpPr/>
      </dsp:nvSpPr>
      <dsp:spPr>
        <a:xfrm>
          <a:off x="12549204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5</a:t>
          </a:r>
          <a:endParaRPr lang="uk-UA" sz="4400" kern="1200" dirty="0"/>
        </a:p>
      </dsp:txBody>
      <dsp:txXfrm>
        <a:off x="12928583" y="2413070"/>
        <a:ext cx="1893873" cy="1893513"/>
      </dsp:txXfrm>
    </dsp:sp>
    <dsp:sp modelId="{765238F3-E9C2-41D9-B02D-3A3989240277}">
      <dsp:nvSpPr>
        <dsp:cNvPr id="0" name=""/>
        <dsp:cNvSpPr/>
      </dsp:nvSpPr>
      <dsp:spPr>
        <a:xfrm rot="2700000">
          <a:off x="9518868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079A9-B743-4845-85DC-BD8962A4FECE}">
      <dsp:nvSpPr>
        <dsp:cNvPr id="0" name=""/>
        <dsp:cNvSpPr/>
      </dsp:nvSpPr>
      <dsp:spPr>
        <a:xfrm>
          <a:off x="9615438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4</a:t>
          </a:r>
          <a:endParaRPr lang="uk-UA" sz="4400" kern="1200" dirty="0"/>
        </a:p>
      </dsp:txBody>
      <dsp:txXfrm>
        <a:off x="9993306" y="2413070"/>
        <a:ext cx="1893873" cy="1893513"/>
      </dsp:txXfrm>
    </dsp:sp>
    <dsp:sp modelId="{71AE5206-DB7C-43B8-934A-982ABF06610D}">
      <dsp:nvSpPr>
        <dsp:cNvPr id="0" name=""/>
        <dsp:cNvSpPr/>
      </dsp:nvSpPr>
      <dsp:spPr>
        <a:xfrm rot="2700000">
          <a:off x="6585102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1BFB6-CAE5-428E-B372-65E69F1B5AC3}">
      <dsp:nvSpPr>
        <dsp:cNvPr id="0" name=""/>
        <dsp:cNvSpPr/>
      </dsp:nvSpPr>
      <dsp:spPr>
        <a:xfrm>
          <a:off x="6680161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3</a:t>
          </a:r>
          <a:endParaRPr lang="uk-UA" sz="4400" kern="1200" dirty="0"/>
        </a:p>
      </dsp:txBody>
      <dsp:txXfrm>
        <a:off x="7058028" y="2413070"/>
        <a:ext cx="1893873" cy="1893513"/>
      </dsp:txXfrm>
    </dsp:sp>
    <dsp:sp modelId="{03C85E80-C359-4515-A706-1D41B59FD038}">
      <dsp:nvSpPr>
        <dsp:cNvPr id="0" name=""/>
        <dsp:cNvSpPr/>
      </dsp:nvSpPr>
      <dsp:spPr>
        <a:xfrm rot="2700000">
          <a:off x="3649825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A33B5-1053-435B-87C8-001818319101}">
      <dsp:nvSpPr>
        <dsp:cNvPr id="0" name=""/>
        <dsp:cNvSpPr/>
      </dsp:nvSpPr>
      <dsp:spPr>
        <a:xfrm>
          <a:off x="3744883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2</a:t>
          </a:r>
          <a:endParaRPr lang="uk-UA" sz="4400" kern="1200" dirty="0"/>
        </a:p>
      </dsp:txBody>
      <dsp:txXfrm>
        <a:off x="4124262" y="2413070"/>
        <a:ext cx="1893873" cy="1893513"/>
      </dsp:txXfrm>
    </dsp:sp>
    <dsp:sp modelId="{F0DD1EB9-DF3D-42AE-8F16-899129BE58BD}">
      <dsp:nvSpPr>
        <dsp:cNvPr id="0" name=""/>
        <dsp:cNvSpPr/>
      </dsp:nvSpPr>
      <dsp:spPr>
        <a:xfrm rot="2700000">
          <a:off x="714547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3E0F2-43BC-4CB3-B447-C0ECD9385CD4}">
      <dsp:nvSpPr>
        <dsp:cNvPr id="0" name=""/>
        <dsp:cNvSpPr/>
      </dsp:nvSpPr>
      <dsp:spPr>
        <a:xfrm>
          <a:off x="809606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1</a:t>
          </a:r>
          <a:endParaRPr lang="uk-UA" sz="4400" kern="1200" dirty="0"/>
        </a:p>
      </dsp:txBody>
      <dsp:txXfrm>
        <a:off x="1188985" y="2413070"/>
        <a:ext cx="1893873" cy="1893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BC534-D2BD-40FE-9300-F478F85B276B}">
      <dsp:nvSpPr>
        <dsp:cNvPr id="0" name=""/>
        <dsp:cNvSpPr/>
      </dsp:nvSpPr>
      <dsp:spPr>
        <a:xfrm>
          <a:off x="12455493" y="1939567"/>
          <a:ext cx="2840054" cy="2840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110DD-99E4-4707-AE20-EF9D74588FD0}">
      <dsp:nvSpPr>
        <dsp:cNvPr id="0" name=""/>
        <dsp:cNvSpPr/>
      </dsp:nvSpPr>
      <dsp:spPr>
        <a:xfrm>
          <a:off x="12549204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5</a:t>
          </a:r>
          <a:endParaRPr lang="uk-UA" sz="4400" kern="1200" dirty="0"/>
        </a:p>
      </dsp:txBody>
      <dsp:txXfrm>
        <a:off x="12928583" y="2413070"/>
        <a:ext cx="1893873" cy="1893513"/>
      </dsp:txXfrm>
    </dsp:sp>
    <dsp:sp modelId="{765238F3-E9C2-41D9-B02D-3A3989240277}">
      <dsp:nvSpPr>
        <dsp:cNvPr id="0" name=""/>
        <dsp:cNvSpPr/>
      </dsp:nvSpPr>
      <dsp:spPr>
        <a:xfrm rot="2700000">
          <a:off x="9518868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079A9-B743-4845-85DC-BD8962A4FECE}">
      <dsp:nvSpPr>
        <dsp:cNvPr id="0" name=""/>
        <dsp:cNvSpPr/>
      </dsp:nvSpPr>
      <dsp:spPr>
        <a:xfrm>
          <a:off x="9615438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4</a:t>
          </a:r>
          <a:endParaRPr lang="uk-UA" sz="4400" kern="1200" dirty="0"/>
        </a:p>
      </dsp:txBody>
      <dsp:txXfrm>
        <a:off x="9993306" y="2413070"/>
        <a:ext cx="1893873" cy="1893513"/>
      </dsp:txXfrm>
    </dsp:sp>
    <dsp:sp modelId="{71AE5206-DB7C-43B8-934A-982ABF06610D}">
      <dsp:nvSpPr>
        <dsp:cNvPr id="0" name=""/>
        <dsp:cNvSpPr/>
      </dsp:nvSpPr>
      <dsp:spPr>
        <a:xfrm rot="2700000">
          <a:off x="6585102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1BFB6-CAE5-428E-B372-65E69F1B5AC3}">
      <dsp:nvSpPr>
        <dsp:cNvPr id="0" name=""/>
        <dsp:cNvSpPr/>
      </dsp:nvSpPr>
      <dsp:spPr>
        <a:xfrm>
          <a:off x="6680161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3</a:t>
          </a:r>
          <a:endParaRPr lang="uk-UA" sz="4400" kern="1200" dirty="0"/>
        </a:p>
      </dsp:txBody>
      <dsp:txXfrm>
        <a:off x="7058028" y="2413070"/>
        <a:ext cx="1893873" cy="1893513"/>
      </dsp:txXfrm>
    </dsp:sp>
    <dsp:sp modelId="{03C85E80-C359-4515-A706-1D41B59FD038}">
      <dsp:nvSpPr>
        <dsp:cNvPr id="0" name=""/>
        <dsp:cNvSpPr/>
      </dsp:nvSpPr>
      <dsp:spPr>
        <a:xfrm rot="2700000">
          <a:off x="3649825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A33B5-1053-435B-87C8-001818319101}">
      <dsp:nvSpPr>
        <dsp:cNvPr id="0" name=""/>
        <dsp:cNvSpPr/>
      </dsp:nvSpPr>
      <dsp:spPr>
        <a:xfrm>
          <a:off x="3744883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2</a:t>
          </a:r>
          <a:endParaRPr lang="uk-UA" sz="4400" kern="1200" dirty="0"/>
        </a:p>
      </dsp:txBody>
      <dsp:txXfrm>
        <a:off x="4124262" y="2413070"/>
        <a:ext cx="1893873" cy="1893513"/>
      </dsp:txXfrm>
    </dsp:sp>
    <dsp:sp modelId="{F0DD1EB9-DF3D-42AE-8F16-899129BE58BD}">
      <dsp:nvSpPr>
        <dsp:cNvPr id="0" name=""/>
        <dsp:cNvSpPr/>
      </dsp:nvSpPr>
      <dsp:spPr>
        <a:xfrm rot="2700000">
          <a:off x="714547" y="1939714"/>
          <a:ext cx="2839726" cy="283972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3E0F2-43BC-4CB3-B447-C0ECD9385CD4}">
      <dsp:nvSpPr>
        <dsp:cNvPr id="0" name=""/>
        <dsp:cNvSpPr/>
      </dsp:nvSpPr>
      <dsp:spPr>
        <a:xfrm>
          <a:off x="809606" y="2034268"/>
          <a:ext cx="2651120" cy="26511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Етап</a:t>
          </a:r>
          <a:r>
            <a:rPr lang="en-US" sz="4400" kern="1200" dirty="0"/>
            <a:t> 1</a:t>
          </a:r>
          <a:endParaRPr lang="uk-UA" sz="4400" kern="1200" dirty="0"/>
        </a:p>
      </dsp:txBody>
      <dsp:txXfrm>
        <a:off x="1188985" y="2413070"/>
        <a:ext cx="1893873" cy="189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4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42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89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70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FB6-EC29-4334-8AF8-F7D465EB0784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3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E88-D7EB-445C-9FB9-A87CADD9C659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3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C29-D49C-46F4-A5C1-8DFCD439920A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3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FB6-EC29-4334-8AF8-F7D465EB0784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7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0C2B-3608-45CA-A0B3-74A8DFC87E5C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7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37C6-4021-4C59-AA90-02274D3E4B0B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6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F162-FAE9-4419-917D-B35F3E2736C4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8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5F1-7854-446C-9FC9-D6A7503E4315}" type="datetime1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17E2-1C8D-45B5-83A8-7F7044BDCE10}" type="datetime1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4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574C-1F10-4BC2-B7E6-8042D7D96761}" type="datetime1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0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2A0-17F1-475D-931F-A05768DAF84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0C2B-3608-45CA-A0B3-74A8DFC87E5C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0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829-FEFD-4A5C-AE10-BF90EB2CE20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8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E88-D7EB-445C-9FB9-A87CADD9C659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C29-D49C-46F4-A5C1-8DFCD439920A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3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76300" y="571411"/>
            <a:ext cx="826770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1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FB6-EC29-4334-8AF8-F7D465EB0784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8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0C2B-3608-45CA-A0B3-74A8DFC87E5C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8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37C6-4021-4C59-AA90-02274D3E4B0B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F162-FAE9-4419-917D-B35F3E2736C4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3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5F1-7854-446C-9FC9-D6A7503E4315}" type="datetime1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5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17E2-1C8D-45B5-83A8-7F7044BDCE10}" type="datetime1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37C6-4021-4C59-AA90-02274D3E4B0B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5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574C-1F10-4BC2-B7E6-8042D7D96761}" type="datetime1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8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2A0-17F1-475D-931F-A05768DAF84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4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829-FEFD-4A5C-AE10-BF90EB2CE20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0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E88-D7EB-445C-9FB9-A87CADD9C659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6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C29-D49C-46F4-A5C1-8DFCD439920A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3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76300" y="571411"/>
            <a:ext cx="826770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1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FB6-EC29-4334-8AF8-F7D465EB0784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0C2B-3608-45CA-A0B3-74A8DFC87E5C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37C6-4021-4C59-AA90-02274D3E4B0B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1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F162-FAE9-4419-917D-B35F3E2736C4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4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F162-FAE9-4419-917D-B35F3E2736C4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5F1-7854-446C-9FC9-D6A7503E4315}" type="datetime1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7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17E2-1C8D-45B5-83A8-7F7044BDCE10}" type="datetime1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2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574C-1F10-4BC2-B7E6-8042D7D96761}" type="datetime1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1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2A0-17F1-475D-931F-A05768DAF84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4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829-FEFD-4A5C-AE10-BF90EB2CE20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0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E88-D7EB-445C-9FB9-A87CADD9C659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C29-D49C-46F4-A5C1-8DFCD439920A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FB6-EC29-4334-8AF8-F7D465EB0784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3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0C2B-3608-45CA-A0B3-74A8DFC87E5C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2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37C6-4021-4C59-AA90-02274D3E4B0B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8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5F1-7854-446C-9FC9-D6A7503E4315}" type="datetime1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6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F162-FAE9-4419-917D-B35F3E2736C4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5F1-7854-446C-9FC9-D6A7503E4315}" type="datetime1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17E2-1C8D-45B5-83A8-7F7044BDCE10}" type="datetime1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0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574C-1F10-4BC2-B7E6-8042D7D96761}" type="datetime1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4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2A0-17F1-475D-931F-A05768DAF84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6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829-FEFD-4A5C-AE10-BF90EB2CE20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4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E88-D7EB-445C-9FB9-A87CADD9C659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2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C29-D49C-46F4-A5C1-8DFCD439920A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17E2-1C8D-45B5-83A8-7F7044BDCE10}" type="datetime1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3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574C-1F10-4BC2-B7E6-8042D7D96761}" type="datetime1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2A0-17F1-475D-931F-A05768DAF84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1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829-FEFD-4A5C-AE10-BF90EB2CE207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4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647-D065-41CD-9F15-27DC48C9F402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59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647-D065-41CD-9F15-27DC48C9F402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2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647-D065-41CD-9F15-27DC48C9F402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8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647-D065-41CD-9F15-27DC48C9F402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56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2647-D065-41CD-9F15-27DC48C9F402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</a:t>
            </a:r>
            <a:endParaRPr lang="en-US"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55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/>
        </p:nvSpPr>
        <p:spPr>
          <a:xfrm>
            <a:off x="4490250" y="3138988"/>
            <a:ext cx="9307500" cy="4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6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Дорожня карта щодо створення Вищого антикорупційного суду</a:t>
            </a:r>
          </a:p>
        </p:txBody>
      </p:sp>
      <p:grpSp>
        <p:nvGrpSpPr>
          <p:cNvPr id="233" name="Google Shape;233;p47"/>
          <p:cNvGrpSpPr/>
          <p:nvPr/>
        </p:nvGrpSpPr>
        <p:grpSpPr>
          <a:xfrm>
            <a:off x="4367419" y="3026392"/>
            <a:ext cx="685800" cy="685800"/>
            <a:chOff x="6324600" y="4114799"/>
            <a:chExt cx="685800" cy="685800"/>
          </a:xfrm>
        </p:grpSpPr>
        <p:cxnSp>
          <p:nvCxnSpPr>
            <p:cNvPr id="234" name="Google Shape;234;p47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235" name="Google Shape;235;p47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236" name="Google Shape;236;p47"/>
          <p:cNvGrpSpPr/>
          <p:nvPr/>
        </p:nvGrpSpPr>
        <p:grpSpPr>
          <a:xfrm rot="10800000">
            <a:off x="13224539" y="6868832"/>
            <a:ext cx="685800" cy="685800"/>
            <a:chOff x="6324600" y="4114799"/>
            <a:chExt cx="685800" cy="685800"/>
          </a:xfrm>
        </p:grpSpPr>
        <p:cxnSp>
          <p:nvCxnSpPr>
            <p:cNvPr id="237" name="Google Shape;237;p47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238" name="Google Shape;238;p47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497D497B-5C55-F64B-B8BF-ECBAB19761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28" y="458748"/>
            <a:ext cx="2389199" cy="207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5523B-6994-FD45-BE31-007D95CD2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573" y="1600"/>
            <a:ext cx="2489200" cy="2997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2"/>
          <p:cNvSpPr txBox="1"/>
          <p:nvPr/>
        </p:nvSpPr>
        <p:spPr>
          <a:xfrm>
            <a:off x="5981700" y="2119257"/>
            <a:ext cx="6324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Дякуємо!</a:t>
            </a:r>
            <a:endParaRPr sz="66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58" name="Google Shape;758;p72"/>
          <p:cNvGrpSpPr/>
          <p:nvPr/>
        </p:nvGrpSpPr>
        <p:grpSpPr>
          <a:xfrm>
            <a:off x="6156325" y="1987455"/>
            <a:ext cx="685800" cy="685800"/>
            <a:chOff x="6324600" y="4114799"/>
            <a:chExt cx="685800" cy="685800"/>
          </a:xfrm>
        </p:grpSpPr>
        <p:cxnSp>
          <p:nvCxnSpPr>
            <p:cNvPr id="759" name="Google Shape;759;p72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760" name="Google Shape;760;p72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761" name="Google Shape;761;p72"/>
          <p:cNvGrpSpPr/>
          <p:nvPr/>
        </p:nvGrpSpPr>
        <p:grpSpPr>
          <a:xfrm rot="10800000">
            <a:off x="11445875" y="2673255"/>
            <a:ext cx="685800" cy="685800"/>
            <a:chOff x="6324600" y="4114799"/>
            <a:chExt cx="685800" cy="685800"/>
          </a:xfrm>
        </p:grpSpPr>
        <p:cxnSp>
          <p:nvCxnSpPr>
            <p:cNvPr id="762" name="Google Shape;762;p72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763" name="Google Shape;763;p72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DC202F97-58A7-46EC-B59B-BFEB7514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67" y="4435614"/>
            <a:ext cx="7078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AB543C47-7B17-450C-A3A3-1CF1A95D5032}"/>
              </a:ext>
            </a:extLst>
          </p:cNvPr>
          <p:cNvSpPr/>
          <p:nvPr/>
        </p:nvSpPr>
        <p:spPr>
          <a:xfrm>
            <a:off x="7849826" y="4435614"/>
            <a:ext cx="3596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1200" dirty="0">
                <a:solidFill>
                  <a:srgbClr val="001689"/>
                </a:solidFill>
                <a:latin typeface="Gotham Pro Black" panose="02000903040000020004" pitchFamily="2" charset="0"/>
                <a:ea typeface="+mn-ea"/>
              </a:rPr>
              <a:t>#</a:t>
            </a:r>
            <a:r>
              <a:rPr lang="en-US" sz="4000" kern="1200" dirty="0" err="1">
                <a:solidFill>
                  <a:srgbClr val="001689"/>
                </a:solidFill>
                <a:latin typeface="Gotham Pro Black" panose="02000903040000020004" pitchFamily="2" charset="0"/>
                <a:ea typeface="+mn-ea"/>
              </a:rPr>
              <a:t>corruptionfight</a:t>
            </a:r>
            <a:endParaRPr lang="ru-RU" sz="4000" kern="1200" dirty="0">
              <a:solidFill>
                <a:srgbClr val="001689"/>
              </a:solidFill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0DFB-734E-7445-9801-202A0A5C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364"/>
            <a:ext cx="6209731" cy="2160000"/>
          </a:xfrm>
        </p:spPr>
        <p:txBody>
          <a:bodyPr anchor="ctr" anchorCtr="0">
            <a:noAutofit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Огляд процесу розробки Дорожньої карти</a:t>
            </a:r>
            <a:endParaRPr lang="uk-UA" sz="4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293;p49">
            <a:extLst>
              <a:ext uri="{FF2B5EF4-FFF2-40B4-BE49-F238E27FC236}">
                <a16:creationId xmlns:a16="http://schemas.microsoft.com/office/drawing/2014/main" id="{02D3B689-DEF4-924A-9768-7FFC2513DA27}"/>
              </a:ext>
            </a:extLst>
          </p:cNvPr>
          <p:cNvSpPr txBox="1"/>
          <p:nvPr/>
        </p:nvSpPr>
        <p:spPr>
          <a:xfrm>
            <a:off x="9042887" y="1626188"/>
            <a:ext cx="7323204" cy="110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uk-UA" sz="4400" b="1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Головні розробники</a:t>
            </a:r>
          </a:p>
        </p:txBody>
      </p:sp>
      <p:sp>
        <p:nvSpPr>
          <p:cNvPr id="7" name="Google Shape;294;p49">
            <a:extLst>
              <a:ext uri="{FF2B5EF4-FFF2-40B4-BE49-F238E27FC236}">
                <a16:creationId xmlns:a16="http://schemas.microsoft.com/office/drawing/2014/main" id="{1B4B0A0D-D161-4C40-83FC-C7ED00397AF6}"/>
              </a:ext>
            </a:extLst>
          </p:cNvPr>
          <p:cNvSpPr txBox="1"/>
          <p:nvPr/>
        </p:nvSpPr>
        <p:spPr>
          <a:xfrm>
            <a:off x="8644760" y="3334460"/>
            <a:ext cx="9179216" cy="200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uk-UA" sz="3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Державна судова адміністрація України</a:t>
            </a:r>
          </a:p>
          <a:p>
            <a:pPr lvl="0">
              <a:spcAft>
                <a:spcPts val="1200"/>
              </a:spcAft>
            </a:pPr>
            <a:r>
              <a:rPr lang="uk-UA" sz="3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Група підтримки створення ВАС від Антикорупційної ініціативи ЄС в Україні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uk-UA" sz="3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289;p49">
            <a:extLst>
              <a:ext uri="{FF2B5EF4-FFF2-40B4-BE49-F238E27FC236}">
                <a16:creationId xmlns:a16="http://schemas.microsoft.com/office/drawing/2014/main" id="{D81DA8DC-D14F-2C4D-9826-17441E2C29B6}"/>
              </a:ext>
            </a:extLst>
          </p:cNvPr>
          <p:cNvSpPr txBox="1"/>
          <p:nvPr/>
        </p:nvSpPr>
        <p:spPr>
          <a:xfrm>
            <a:off x="8644760" y="5923127"/>
            <a:ext cx="9479467" cy="384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uk-UA" sz="3000" i="1" dirty="0">
                <a:solidFill>
                  <a:schemeClr val="bg2"/>
                </a:solidFill>
              </a:rPr>
              <a:t>Група підтримки створення ВАС була сформована у серпні 2018 року</a:t>
            </a:r>
          </a:p>
          <a:p>
            <a:pPr lvl="0"/>
            <a:endParaRPr lang="uk-UA" sz="3000" i="1" dirty="0">
              <a:solidFill>
                <a:schemeClr val="bg2"/>
              </a:solidFill>
            </a:endParaRPr>
          </a:p>
          <a:p>
            <a:pPr lvl="0"/>
            <a:r>
              <a:rPr lang="uk-UA" sz="3000" i="1" dirty="0">
                <a:solidFill>
                  <a:schemeClr val="bg2"/>
                </a:solidFill>
              </a:rPr>
              <a:t>До неї входить команда висококваліфікованих міжнародних та національних експертів, які надають технічну допомогу українським партнерам під час підготовчого та перехідного етапів створення ВАС</a:t>
            </a:r>
          </a:p>
        </p:txBody>
      </p:sp>
      <p:pic>
        <p:nvPicPr>
          <p:cNvPr id="10" name="Picture 2" descr="Bulleted List Clipart (5+)">
            <a:extLst>
              <a:ext uri="{FF2B5EF4-FFF2-40B4-BE49-F238E27FC236}">
                <a16:creationId xmlns:a16="http://schemas.microsoft.com/office/drawing/2014/main" id="{F997542D-DB3E-4D1B-8357-D40F2F36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74779"/>
            <a:ext cx="309448" cy="2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ulleted List Clipart (5+)">
            <a:extLst>
              <a:ext uri="{FF2B5EF4-FFF2-40B4-BE49-F238E27FC236}">
                <a16:creationId xmlns:a16="http://schemas.microsoft.com/office/drawing/2014/main" id="{EE20D45B-ECC7-4ED2-AB5C-85D35942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99" y="4330846"/>
            <a:ext cx="309448" cy="2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E4C753A8-C135-488D-9017-3FFB2045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8" y="3305010"/>
            <a:ext cx="5610417" cy="35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B927-BB6E-3743-BA35-61372DA2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8980228" cy="2160000"/>
          </a:xfrm>
        </p:spPr>
        <p:txBody>
          <a:bodyPr anchor="ctr" anchorCtr="0">
            <a:noAutofit/>
          </a:bodyPr>
          <a:lstStyle/>
          <a:p>
            <a:pPr algn="ctr"/>
            <a:r>
              <a:rPr lang="uk-UA" sz="4000" dirty="0"/>
              <a:t>Мета Дорожньої карти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4F0BB-04F7-9F4D-BEBE-6B6A81588E34}"/>
              </a:ext>
            </a:extLst>
          </p:cNvPr>
          <p:cNvSpPr/>
          <p:nvPr/>
        </p:nvSpPr>
        <p:spPr>
          <a:xfrm>
            <a:off x="10522425" y="896183"/>
            <a:ext cx="764274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u="sng" dirty="0">
                <a:solidFill>
                  <a:schemeClr val="bg2"/>
                </a:solidFill>
              </a:rPr>
              <a:t>Комплексний план</a:t>
            </a:r>
            <a:r>
              <a:rPr lang="uk-UA" sz="4000" dirty="0">
                <a:solidFill>
                  <a:schemeClr val="bg2"/>
                </a:solidFill>
              </a:rPr>
              <a:t>, що охоплює окремі  пріоритетні сфери та визначає порядок здійснення заходів, необхідних для створення ВАС.</a:t>
            </a:r>
            <a:br>
              <a:rPr lang="uk-UA" sz="4000" dirty="0">
                <a:solidFill>
                  <a:schemeClr val="bg2"/>
                </a:solidFill>
              </a:rPr>
            </a:br>
            <a:br>
              <a:rPr lang="uk-UA" sz="4000" u="sng" dirty="0">
                <a:solidFill>
                  <a:schemeClr val="bg2"/>
                </a:solidFill>
              </a:rPr>
            </a:br>
            <a:r>
              <a:rPr lang="uk-UA" sz="4000" u="sng" dirty="0">
                <a:solidFill>
                  <a:schemeClr val="bg2"/>
                </a:solidFill>
              </a:rPr>
              <a:t>Провідний інструмент</a:t>
            </a:r>
            <a:r>
              <a:rPr lang="uk-UA" sz="4000" dirty="0">
                <a:solidFill>
                  <a:schemeClr val="bg2"/>
                </a:solidFill>
              </a:rPr>
              <a:t> місцевих та міжнародних партнерів для координації співпраці та оптимізації підтримки, призначеної  для учасників національного рівня, які є відповідальні за створення ВАС.</a:t>
            </a:r>
            <a:endParaRPr lang="uk-UA" sz="4000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290F664C-FA2A-4117-9E50-162F58D6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40" y="3462551"/>
            <a:ext cx="3361897" cy="33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0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44;p48">
            <a:extLst>
              <a:ext uri="{FF2B5EF4-FFF2-40B4-BE49-F238E27FC236}">
                <a16:creationId xmlns:a16="http://schemas.microsoft.com/office/drawing/2014/main" id="{A6B86A98-1F85-EB47-9809-7977BA524F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48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828800" eaLnBrk="1" latinLnBrk="0" hangingPunct="1">
              <a:lnSpc>
                <a:spcPct val="90000"/>
              </a:lnSpc>
              <a:buClr>
                <a:schemeClr val="dk1"/>
              </a:buClr>
              <a:buSzPts val="4500"/>
              <a:buFont typeface="Roboto"/>
              <a:buNone/>
              <a:defRPr sz="4000" b="1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uk-UA" dirty="0"/>
              <a:t>Загальний огляд Дорожньої карти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F8AF6-7459-4375-A700-3EF86ECEF42C}"/>
              </a:ext>
            </a:extLst>
          </p:cNvPr>
          <p:cNvSpPr/>
          <p:nvPr/>
        </p:nvSpPr>
        <p:spPr>
          <a:xfrm>
            <a:off x="9621674" y="1037229"/>
            <a:ext cx="5882184" cy="154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uk-UA" sz="4400" b="1" dirty="0">
                <a:solidFill>
                  <a:srgbClr val="00B0F0"/>
                </a:solidFill>
                <a:latin typeface="Roboto Condensed"/>
              </a:rPr>
              <a:t>Пріоритетні </a:t>
            </a:r>
            <a:endParaRPr lang="en-US" sz="4400" b="1" dirty="0">
              <a:solidFill>
                <a:srgbClr val="00B0F0"/>
              </a:solidFill>
              <a:latin typeface="Roboto Condensed"/>
            </a:endParaRPr>
          </a:p>
          <a:p>
            <a:r>
              <a:rPr lang="uk-UA" sz="4400" b="1" dirty="0">
                <a:solidFill>
                  <a:srgbClr val="00B0F0"/>
                </a:solidFill>
                <a:latin typeface="Roboto Condensed"/>
              </a:rPr>
              <a:t>сфери співпраці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A38C4093-C019-486D-BBD2-81820F3B602C}"/>
              </a:ext>
            </a:extLst>
          </p:cNvPr>
          <p:cNvSpPr txBox="1">
            <a:spLocks/>
          </p:cNvSpPr>
          <p:nvPr/>
        </p:nvSpPr>
        <p:spPr bwMode="auto">
          <a:xfrm>
            <a:off x="9621674" y="2846314"/>
            <a:ext cx="8502554" cy="709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8090" tIns="38090" rIns="38090" bIns="38090" anchor="ctr">
            <a:spAutoFit/>
          </a:bodyPr>
          <a:lstStyle/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ІНФРАСТРУКТУРА</a:t>
            </a:r>
            <a:endParaRPr lang="en-US" alt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sz="2400" i="1" dirty="0">
                <a:solidFill>
                  <a:schemeClr val="bg2"/>
                </a:solidFill>
              </a:rPr>
              <a:t>Будівельні</a:t>
            </a:r>
            <a:r>
              <a:rPr lang="ru-RU" sz="2400" i="1" dirty="0">
                <a:solidFill>
                  <a:schemeClr val="bg2"/>
                </a:solidFill>
              </a:rPr>
              <a:t> </a:t>
            </a:r>
            <a:r>
              <a:rPr lang="uk-UA" sz="2400" i="1" dirty="0">
                <a:solidFill>
                  <a:schemeClr val="bg2"/>
                </a:solidFill>
              </a:rPr>
              <a:t>роботи</a:t>
            </a:r>
            <a:r>
              <a:rPr lang="ru-RU" sz="2400" i="1" dirty="0">
                <a:solidFill>
                  <a:schemeClr val="bg2"/>
                </a:solidFill>
              </a:rPr>
              <a:t> </a:t>
            </a:r>
            <a:r>
              <a:rPr lang="uk-UA" sz="2400" i="1" dirty="0">
                <a:solidFill>
                  <a:schemeClr val="bg2"/>
                </a:solidFill>
              </a:rPr>
              <a:t>у</a:t>
            </a:r>
            <a:r>
              <a:rPr lang="ru-RU" sz="2400" i="1" dirty="0">
                <a:solidFill>
                  <a:schemeClr val="bg2"/>
                </a:solidFill>
              </a:rPr>
              <a:t> </a:t>
            </a:r>
            <a:r>
              <a:rPr lang="uk-UA" sz="2400" i="1" dirty="0">
                <a:solidFill>
                  <a:schemeClr val="bg2"/>
                </a:solidFill>
              </a:rPr>
              <a:t>2-х</a:t>
            </a:r>
            <a:r>
              <a:rPr lang="ru-RU" sz="2400" i="1" dirty="0">
                <a:solidFill>
                  <a:schemeClr val="bg2"/>
                </a:solidFill>
              </a:rPr>
              <a:t> </a:t>
            </a:r>
            <a:r>
              <a:rPr lang="uk-UA" sz="2400" i="1" dirty="0">
                <a:solidFill>
                  <a:schemeClr val="bg2"/>
                </a:solidFill>
              </a:rPr>
              <a:t>будівлях</a:t>
            </a:r>
            <a:r>
              <a:rPr lang="ru-RU" sz="2400" i="1" dirty="0">
                <a:solidFill>
                  <a:schemeClr val="bg2"/>
                </a:solidFill>
              </a:rPr>
              <a:t> </a:t>
            </a:r>
            <a:r>
              <a:rPr lang="uk-UA" sz="2400" i="1" dirty="0">
                <a:solidFill>
                  <a:schemeClr val="bg2"/>
                </a:solidFill>
              </a:rPr>
              <a:t>ВАС</a:t>
            </a:r>
          </a:p>
          <a:p>
            <a:endParaRPr lang="uk-UA" alt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ІТ</a:t>
            </a:r>
            <a:endParaRPr lang="en-US" alt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sz="2400" i="1" dirty="0">
                <a:solidFill>
                  <a:schemeClr val="bg2"/>
                </a:solidFill>
              </a:rPr>
              <a:t>ІТ-підтримка та ІТ-безпека</a:t>
            </a:r>
          </a:p>
          <a:p>
            <a:pPr algn="l"/>
            <a:endParaRPr lang="uk-UA" altLang="en-US" sz="2800" b="1" dirty="0">
              <a:solidFill>
                <a:srgbClr val="DD4A65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УПРАВЛІННЯ КАДРАМИ</a:t>
            </a:r>
          </a:p>
          <a:p>
            <a:r>
              <a:rPr lang="uk-UA" alt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Створення прозорого та побудованого на основі особистих якостей процесу</a:t>
            </a:r>
          </a:p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ФІНАНСИ ТА БЮДЖЕТ</a:t>
            </a:r>
          </a:p>
          <a:p>
            <a:pPr algn="l"/>
            <a:endParaRPr lang="uk-UA" altLang="en-US" sz="2800" b="1" dirty="0">
              <a:solidFill>
                <a:srgbClr val="DD4A65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УПРАВЛІННЯ РУХОМ СПРАВ У СУДІ</a:t>
            </a:r>
          </a:p>
          <a:p>
            <a:pPr algn="l"/>
            <a:endParaRPr lang="uk-UA" altLang="en-US" sz="2800" b="1" dirty="0">
              <a:solidFill>
                <a:srgbClr val="DD4A65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БЕЗПЕКА СУДУ</a:t>
            </a:r>
          </a:p>
          <a:p>
            <a:r>
              <a:rPr lang="uk-UA" alt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Будівля суду та безпека суддів</a:t>
            </a:r>
          </a:p>
          <a:p>
            <a:pPr algn="l"/>
            <a:endParaRPr lang="uk-UA" altLang="en-US" sz="2800" b="1" dirty="0">
              <a:solidFill>
                <a:srgbClr val="DD4A65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uk-U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КОМУНІКАЦІЯ ТА ЗВ’ЯЗКИ З ГРОМАДСЬКІСТЮ</a:t>
            </a:r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3ECE0AB4-DDFE-4921-8BB7-3F567938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5" y="2842570"/>
            <a:ext cx="769442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UMAN RESOURCES">
            <a:extLst>
              <a:ext uri="{FF2B5EF4-FFF2-40B4-BE49-F238E27FC236}">
                <a16:creationId xmlns:a16="http://schemas.microsoft.com/office/drawing/2014/main" id="{5AF75EA5-6C12-47BA-AC37-49BE9B9B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5" y="5259552"/>
            <a:ext cx="769442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>
            <a:extLst>
              <a:ext uri="{FF2B5EF4-FFF2-40B4-BE49-F238E27FC236}">
                <a16:creationId xmlns:a16="http://schemas.microsoft.com/office/drawing/2014/main" id="{824AFF23-62E5-4BF1-B7DF-CBEA59CF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4" y="6290267"/>
            <a:ext cx="769443" cy="7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ASEFLOW MANAGEMENT">
            <a:extLst>
              <a:ext uri="{FF2B5EF4-FFF2-40B4-BE49-F238E27FC236}">
                <a16:creationId xmlns:a16="http://schemas.microsoft.com/office/drawing/2014/main" id="{C7E11CD2-C40A-46FA-BA3D-C19AEE33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3" y="7278430"/>
            <a:ext cx="769444" cy="7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>
            <a:extLst>
              <a:ext uri="{FF2B5EF4-FFF2-40B4-BE49-F238E27FC236}">
                <a16:creationId xmlns:a16="http://schemas.microsoft.com/office/drawing/2014/main" id="{637F346E-9296-4305-82D0-07ABF67D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5" y="8262394"/>
            <a:ext cx="769442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OMMUNICATION &amp; PR">
            <a:extLst>
              <a:ext uri="{FF2B5EF4-FFF2-40B4-BE49-F238E27FC236}">
                <a16:creationId xmlns:a16="http://schemas.microsoft.com/office/drawing/2014/main" id="{AA40F575-70F6-4D2B-AEAD-CCFC51BC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3" y="9246356"/>
            <a:ext cx="769444" cy="7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IT support &amp; IT security">
            <a:extLst>
              <a:ext uri="{FF2B5EF4-FFF2-40B4-BE49-F238E27FC236}">
                <a16:creationId xmlns:a16="http://schemas.microsoft.com/office/drawing/2014/main" id="{78B0C14C-C6AC-4875-810C-B12FF6AB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4" y="3865030"/>
            <a:ext cx="1053461" cy="10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lated image">
            <a:extLst>
              <a:ext uri="{FF2B5EF4-FFF2-40B4-BE49-F238E27FC236}">
                <a16:creationId xmlns:a16="http://schemas.microsoft.com/office/drawing/2014/main" id="{7CDAD590-82FA-4081-8DDA-B7F9FEFB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87" y="3499442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44;p48">
            <a:extLst>
              <a:ext uri="{FF2B5EF4-FFF2-40B4-BE49-F238E27FC236}">
                <a16:creationId xmlns:a16="http://schemas.microsoft.com/office/drawing/2014/main" id="{41976FA8-2E00-4968-8F8D-AC6F768A2A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288000" cy="2378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828800" eaLnBrk="1" latinLnBrk="0" hangingPunct="1">
              <a:lnSpc>
                <a:spcPct val="90000"/>
              </a:lnSpc>
              <a:buClr>
                <a:schemeClr val="dk1"/>
              </a:buClr>
              <a:buSzPts val="4500"/>
              <a:buFont typeface="Roboto"/>
              <a:buNone/>
              <a:defRPr sz="4000" b="1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>
              <a:spcAft>
                <a:spcPts val="1200"/>
              </a:spcAft>
            </a:pPr>
            <a:r>
              <a:rPr lang="uk-UA" dirty="0"/>
              <a:t>Загальний огляд Дорожньої карти</a:t>
            </a:r>
          </a:p>
          <a:p>
            <a:pPr>
              <a:spcAft>
                <a:spcPts val="1200"/>
              </a:spcAft>
            </a:pPr>
            <a:r>
              <a:rPr lang="uk-UA" sz="4400" dirty="0">
                <a:solidFill>
                  <a:srgbClr val="00B0F0"/>
                </a:solidFill>
                <a:latin typeface="Roboto Condensed"/>
                <a:cs typeface="Arial"/>
              </a:rPr>
              <a:t>Структура</a:t>
            </a:r>
            <a:endParaRPr lang="uk-UA" sz="4400" dirty="0">
              <a:solidFill>
                <a:srgbClr val="00B0F0"/>
              </a:solidFill>
              <a:latin typeface="Roboto Condensed"/>
              <a:cs typeface="Arial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A1C1F4-77EA-4B59-BC78-F7C5D447A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095837"/>
              </p:ext>
            </p:extLst>
          </p:nvPr>
        </p:nvGraphicFramePr>
        <p:xfrm>
          <a:off x="1887938" y="1966604"/>
          <a:ext cx="1476232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568A834-B53A-49EA-93CE-E15F1C2E4250}"/>
              </a:ext>
            </a:extLst>
          </p:cNvPr>
          <p:cNvSpPr txBox="1"/>
          <p:nvPr/>
        </p:nvSpPr>
        <p:spPr>
          <a:xfrm>
            <a:off x="1637733" y="2816288"/>
            <a:ext cx="78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Заходи, які необхідно виконати</a:t>
            </a:r>
          </a:p>
        </p:txBody>
      </p:sp>
    </p:spTree>
    <p:extLst>
      <p:ext uri="{BB962C8B-B14F-4D97-AF65-F5344CB8AC3E}">
        <p14:creationId xmlns:p14="http://schemas.microsoft.com/office/powerpoint/2010/main" val="147906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01190B-B8F6-4712-AF9D-364755E51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467265"/>
              </p:ext>
            </p:extLst>
          </p:nvPr>
        </p:nvGraphicFramePr>
        <p:xfrm>
          <a:off x="1146412" y="254850"/>
          <a:ext cx="15421969" cy="671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Google Shape;244;p48">
            <a:extLst>
              <a:ext uri="{FF2B5EF4-FFF2-40B4-BE49-F238E27FC236}">
                <a16:creationId xmlns:a16="http://schemas.microsoft.com/office/drawing/2014/main" id="{41976FA8-2E00-4968-8F8D-AC6F768A2A5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8288000" cy="2378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828800" eaLnBrk="1" latinLnBrk="0" hangingPunct="1">
              <a:lnSpc>
                <a:spcPct val="90000"/>
              </a:lnSpc>
              <a:buClr>
                <a:schemeClr val="dk1"/>
              </a:buClr>
              <a:buSzPts val="4500"/>
              <a:buFont typeface="Roboto"/>
              <a:buNone/>
              <a:defRPr sz="4000" b="1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>
              <a:spcAft>
                <a:spcPts val="1200"/>
              </a:spcAft>
            </a:pPr>
            <a:r>
              <a:rPr lang="uk-UA" dirty="0"/>
              <a:t>Загальний огляд Дорожньої карти</a:t>
            </a:r>
          </a:p>
          <a:p>
            <a:pPr>
              <a:spcAft>
                <a:spcPts val="1200"/>
              </a:spcAft>
            </a:pPr>
            <a:r>
              <a:rPr lang="uk-UA" sz="4400" dirty="0">
                <a:solidFill>
                  <a:srgbClr val="00B0F0"/>
                </a:solidFill>
                <a:latin typeface="Roboto Condensed"/>
                <a:cs typeface="Arial"/>
                <a:sym typeface="Arial"/>
              </a:rPr>
              <a:t>Етапи</a:t>
            </a:r>
            <a:endParaRPr lang="en-US" sz="4400" dirty="0">
              <a:solidFill>
                <a:srgbClr val="00B0F0"/>
              </a:solidFill>
              <a:latin typeface="Roboto Condensed"/>
              <a:cs typeface="Arial"/>
              <a:sym typeface="Arial"/>
            </a:endParaRPr>
          </a:p>
        </p:txBody>
      </p:sp>
      <p:sp>
        <p:nvSpPr>
          <p:cNvPr id="13" name="Google Shape;257;p48">
            <a:extLst>
              <a:ext uri="{FF2B5EF4-FFF2-40B4-BE49-F238E27FC236}">
                <a16:creationId xmlns:a16="http://schemas.microsoft.com/office/drawing/2014/main" id="{914976FC-69C4-4A43-B4CE-711D1A7E6571}"/>
              </a:ext>
            </a:extLst>
          </p:cNvPr>
          <p:cNvSpPr txBox="1"/>
          <p:nvPr/>
        </p:nvSpPr>
        <p:spPr>
          <a:xfrm>
            <a:off x="1854102" y="5258019"/>
            <a:ext cx="2972399" cy="76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2200" dirty="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Вересень – Грудень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2018</a:t>
            </a:r>
          </a:p>
        </p:txBody>
      </p:sp>
      <p:sp>
        <p:nvSpPr>
          <p:cNvPr id="14" name="Google Shape;256;p48">
            <a:extLst>
              <a:ext uri="{FF2B5EF4-FFF2-40B4-BE49-F238E27FC236}">
                <a16:creationId xmlns:a16="http://schemas.microsoft.com/office/drawing/2014/main" id="{D4C3005A-8B09-422F-B82A-2B8E7A9124D5}"/>
              </a:ext>
            </a:extLst>
          </p:cNvPr>
          <p:cNvSpPr txBox="1"/>
          <p:nvPr/>
        </p:nvSpPr>
        <p:spPr>
          <a:xfrm>
            <a:off x="1854102" y="6079718"/>
            <a:ext cx="2972399" cy="284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Інфраструктура</a:t>
            </a:r>
          </a:p>
          <a:p>
            <a:pPr marL="342900" lvl="0" indent="-342900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Управління кадрами</a:t>
            </a:r>
          </a:p>
          <a:p>
            <a:pPr marL="342900" lvl="0" indent="-342900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Фінанси та бюджет</a:t>
            </a:r>
          </a:p>
        </p:txBody>
      </p:sp>
      <p:sp>
        <p:nvSpPr>
          <p:cNvPr id="16" name="Google Shape;278;p48">
            <a:extLst>
              <a:ext uri="{FF2B5EF4-FFF2-40B4-BE49-F238E27FC236}">
                <a16:creationId xmlns:a16="http://schemas.microsoft.com/office/drawing/2014/main" id="{24D48661-1298-4A3E-8FBF-557C23D473AD}"/>
              </a:ext>
            </a:extLst>
          </p:cNvPr>
          <p:cNvSpPr txBox="1"/>
          <p:nvPr/>
        </p:nvSpPr>
        <p:spPr>
          <a:xfrm>
            <a:off x="4826501" y="6079714"/>
            <a:ext cx="2972399" cy="284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SzPts val="1100"/>
              <a:buFont typeface="Wingdings" panose="05000000000000000000" pitchFamily="2" charset="2"/>
              <a:buChar char="Ø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Інфраструктура</a:t>
            </a:r>
          </a:p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Управління кадрами</a:t>
            </a:r>
          </a:p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Фінанси та бюджет</a:t>
            </a:r>
          </a:p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Меблі/обладнання і техніка</a:t>
            </a:r>
          </a:p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ІТ</a:t>
            </a:r>
            <a:endParaRPr lang="en-US" dirty="0">
              <a:sym typeface="Roboto"/>
            </a:endParaRPr>
          </a:p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Інформаційна безпека</a:t>
            </a:r>
          </a:p>
          <a:p>
            <a:pPr>
              <a:spcAft>
                <a:spcPts val="600"/>
              </a:spcAft>
            </a:pPr>
            <a:r>
              <a:rPr lang="uk-UA" dirty="0">
                <a:sym typeface="Roboto"/>
              </a:rPr>
              <a:t>Безпека суду</a:t>
            </a:r>
            <a:endParaRPr dirty="0">
              <a:sym typeface="Roboto"/>
            </a:endParaRPr>
          </a:p>
        </p:txBody>
      </p:sp>
      <p:sp>
        <p:nvSpPr>
          <p:cNvPr id="17" name="Google Shape;257;p48">
            <a:extLst>
              <a:ext uri="{FF2B5EF4-FFF2-40B4-BE49-F238E27FC236}">
                <a16:creationId xmlns:a16="http://schemas.microsoft.com/office/drawing/2014/main" id="{23874CF0-3582-490A-A0FB-DE5B8312AA3A}"/>
              </a:ext>
            </a:extLst>
          </p:cNvPr>
          <p:cNvSpPr txBox="1"/>
          <p:nvPr/>
        </p:nvSpPr>
        <p:spPr>
          <a:xfrm>
            <a:off x="4826500" y="5258020"/>
            <a:ext cx="2972399" cy="7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2200" dirty="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Грудень 2018 – Лютий 2019</a:t>
            </a:r>
            <a:endParaRPr sz="2200" dirty="0">
              <a:solidFill>
                <a:srgbClr val="00B05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" name="Google Shape;260;p48">
            <a:extLst>
              <a:ext uri="{FF2B5EF4-FFF2-40B4-BE49-F238E27FC236}">
                <a16:creationId xmlns:a16="http://schemas.microsoft.com/office/drawing/2014/main" id="{2580959B-6E1E-4EA8-A7E2-7E4E4764065D}"/>
              </a:ext>
            </a:extLst>
          </p:cNvPr>
          <p:cNvSpPr txBox="1"/>
          <p:nvPr/>
        </p:nvSpPr>
        <p:spPr>
          <a:xfrm>
            <a:off x="7798900" y="6079712"/>
            <a:ext cx="2972399" cy="284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uk-UA" dirty="0">
                <a:sym typeface="Roboto"/>
              </a:rPr>
              <a:t>Інфраструктура</a:t>
            </a:r>
          </a:p>
          <a:p>
            <a:r>
              <a:rPr lang="uk-UA" dirty="0">
                <a:sym typeface="Roboto"/>
              </a:rPr>
              <a:t>Управління кадрами</a:t>
            </a:r>
          </a:p>
          <a:p>
            <a:r>
              <a:rPr lang="uk-UA" dirty="0">
                <a:sym typeface="Roboto"/>
              </a:rPr>
              <a:t>Меблі/обладнання і техніка</a:t>
            </a:r>
          </a:p>
          <a:p>
            <a:r>
              <a:rPr lang="uk-UA" dirty="0">
                <a:sym typeface="Roboto"/>
              </a:rPr>
              <a:t>IT </a:t>
            </a:r>
          </a:p>
          <a:p>
            <a:r>
              <a:rPr lang="uk-UA" dirty="0">
                <a:sym typeface="Roboto"/>
              </a:rPr>
              <a:t>Інформаційна безпека</a:t>
            </a:r>
          </a:p>
          <a:p>
            <a:r>
              <a:rPr lang="uk-UA" dirty="0">
                <a:sym typeface="Roboto"/>
              </a:rPr>
              <a:t>Безпека суду</a:t>
            </a:r>
          </a:p>
        </p:txBody>
      </p:sp>
      <p:sp>
        <p:nvSpPr>
          <p:cNvPr id="19" name="Google Shape;257;p48">
            <a:extLst>
              <a:ext uri="{FF2B5EF4-FFF2-40B4-BE49-F238E27FC236}">
                <a16:creationId xmlns:a16="http://schemas.microsoft.com/office/drawing/2014/main" id="{67123110-8DE4-4AF1-8FAA-E4F7684796A0}"/>
              </a:ext>
            </a:extLst>
          </p:cNvPr>
          <p:cNvSpPr txBox="1"/>
          <p:nvPr/>
        </p:nvSpPr>
        <p:spPr>
          <a:xfrm>
            <a:off x="7798898" y="5258020"/>
            <a:ext cx="2972399" cy="7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2200" dirty="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Лютий – Травень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201</a:t>
            </a:r>
            <a:r>
              <a:rPr lang="uk-UA" sz="2200" dirty="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</a:t>
            </a:r>
            <a:endParaRPr sz="2200" dirty="0">
              <a:solidFill>
                <a:srgbClr val="00B05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" name="Google Shape;264;p48">
            <a:extLst>
              <a:ext uri="{FF2B5EF4-FFF2-40B4-BE49-F238E27FC236}">
                <a16:creationId xmlns:a16="http://schemas.microsoft.com/office/drawing/2014/main" id="{7D2A9EE0-F081-4373-A4BF-DF09DD3A6F57}"/>
              </a:ext>
            </a:extLst>
          </p:cNvPr>
          <p:cNvSpPr txBox="1"/>
          <p:nvPr/>
        </p:nvSpPr>
        <p:spPr>
          <a:xfrm>
            <a:off x="10771299" y="6079712"/>
            <a:ext cx="2972399" cy="284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uk-UA" dirty="0">
                <a:sym typeface="Roboto"/>
              </a:rPr>
              <a:t>Управління рухом справ у суді</a:t>
            </a:r>
          </a:p>
          <a:p>
            <a:r>
              <a:rPr lang="uk-UA" dirty="0">
                <a:sym typeface="Roboto"/>
              </a:rPr>
              <a:t>Інформаційна безпека</a:t>
            </a:r>
          </a:p>
          <a:p>
            <a:r>
              <a:rPr lang="uk-UA" dirty="0">
                <a:sym typeface="Roboto"/>
              </a:rPr>
              <a:t>ІТ</a:t>
            </a:r>
            <a:endParaRPr lang="en-US" dirty="0">
              <a:sym typeface="Roboto"/>
            </a:endParaRPr>
          </a:p>
          <a:p>
            <a:r>
              <a:rPr lang="uk-UA" dirty="0">
                <a:sym typeface="Roboto"/>
              </a:rPr>
              <a:t>Безпека суду</a:t>
            </a:r>
          </a:p>
          <a:p>
            <a:r>
              <a:rPr lang="uk-UA" dirty="0">
                <a:sym typeface="Roboto"/>
              </a:rPr>
              <a:t>Комунікація та зв’язки з громадськістю</a:t>
            </a:r>
          </a:p>
        </p:txBody>
      </p:sp>
      <p:sp>
        <p:nvSpPr>
          <p:cNvPr id="21" name="Google Shape;265;p48">
            <a:extLst>
              <a:ext uri="{FF2B5EF4-FFF2-40B4-BE49-F238E27FC236}">
                <a16:creationId xmlns:a16="http://schemas.microsoft.com/office/drawing/2014/main" id="{39BD05BD-F10E-4581-AE52-BFF13F044079}"/>
              </a:ext>
            </a:extLst>
          </p:cNvPr>
          <p:cNvSpPr txBox="1"/>
          <p:nvPr/>
        </p:nvSpPr>
        <p:spPr>
          <a:xfrm>
            <a:off x="10771297" y="5258020"/>
            <a:ext cx="2972399" cy="7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20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r>
              <a:rPr lang="uk-UA" dirty="0">
                <a:sym typeface="Roboto Condensed"/>
              </a:rPr>
              <a:t>Травень – Серпень</a:t>
            </a:r>
          </a:p>
          <a:p>
            <a:r>
              <a:rPr lang="en-US" dirty="0">
                <a:sym typeface="Roboto Condensed"/>
              </a:rPr>
              <a:t>2019</a:t>
            </a:r>
            <a:endParaRPr dirty="0">
              <a:sym typeface="Roboto Condensed"/>
            </a:endParaRPr>
          </a:p>
        </p:txBody>
      </p:sp>
      <p:sp>
        <p:nvSpPr>
          <p:cNvPr id="22" name="Google Shape;273;p48">
            <a:extLst>
              <a:ext uri="{FF2B5EF4-FFF2-40B4-BE49-F238E27FC236}">
                <a16:creationId xmlns:a16="http://schemas.microsoft.com/office/drawing/2014/main" id="{8293ED2D-3F96-4E15-9018-01A7F9236D56}"/>
              </a:ext>
            </a:extLst>
          </p:cNvPr>
          <p:cNvSpPr txBox="1"/>
          <p:nvPr/>
        </p:nvSpPr>
        <p:spPr>
          <a:xfrm>
            <a:off x="13743698" y="6079707"/>
            <a:ext cx="2972399" cy="284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uk-UA" sz="2000" dirty="0">
                <a:sym typeface="Roboto"/>
              </a:rPr>
              <a:t>Управління кадрами</a:t>
            </a:r>
          </a:p>
          <a:p>
            <a:r>
              <a:rPr lang="uk-UA" sz="2000" dirty="0">
                <a:sym typeface="Roboto"/>
              </a:rPr>
              <a:t>ІТ</a:t>
            </a:r>
          </a:p>
          <a:p>
            <a:r>
              <a:rPr lang="uk-UA" sz="2000" dirty="0">
                <a:sym typeface="Roboto"/>
              </a:rPr>
              <a:t>Інформаційна безпека</a:t>
            </a:r>
          </a:p>
        </p:txBody>
      </p:sp>
      <p:sp>
        <p:nvSpPr>
          <p:cNvPr id="23" name="Google Shape;274;p48">
            <a:extLst>
              <a:ext uri="{FF2B5EF4-FFF2-40B4-BE49-F238E27FC236}">
                <a16:creationId xmlns:a16="http://schemas.microsoft.com/office/drawing/2014/main" id="{902E379C-E2C0-4217-B5A3-91E562CAD1A6}"/>
              </a:ext>
            </a:extLst>
          </p:cNvPr>
          <p:cNvSpPr txBox="1"/>
          <p:nvPr/>
        </p:nvSpPr>
        <p:spPr>
          <a:xfrm>
            <a:off x="13743694" y="5258015"/>
            <a:ext cx="2972399" cy="7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20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r>
              <a:rPr lang="uk-UA" dirty="0">
                <a:sym typeface="Roboto Condensed"/>
              </a:rPr>
              <a:t>Серпень – Листопад </a:t>
            </a:r>
            <a:r>
              <a:rPr lang="en-US" dirty="0">
                <a:sym typeface="Roboto Condensed"/>
              </a:rPr>
              <a:t>2019</a:t>
            </a:r>
            <a:endParaRPr dirty="0"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4618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01190B-B8F6-4712-AF9D-364755E51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581046"/>
              </p:ext>
            </p:extLst>
          </p:nvPr>
        </p:nvGraphicFramePr>
        <p:xfrm>
          <a:off x="1146412" y="254850"/>
          <a:ext cx="15421969" cy="671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Google Shape;244;p48">
            <a:extLst>
              <a:ext uri="{FF2B5EF4-FFF2-40B4-BE49-F238E27FC236}">
                <a16:creationId xmlns:a16="http://schemas.microsoft.com/office/drawing/2014/main" id="{41976FA8-2E00-4968-8F8D-AC6F768A2A5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8288000" cy="2378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828800" eaLnBrk="1" latinLnBrk="0" hangingPunct="1">
              <a:lnSpc>
                <a:spcPct val="90000"/>
              </a:lnSpc>
              <a:buClr>
                <a:schemeClr val="dk1"/>
              </a:buClr>
              <a:buSzPts val="4500"/>
              <a:buFont typeface="Roboto"/>
              <a:buNone/>
              <a:defRPr sz="4000" b="1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>
              <a:spcAft>
                <a:spcPts val="1200"/>
              </a:spcAft>
            </a:pPr>
            <a:r>
              <a:rPr lang="uk-UA" dirty="0"/>
              <a:t>Загальний огляд Дорожньої карти</a:t>
            </a:r>
          </a:p>
          <a:p>
            <a:pPr>
              <a:spcAft>
                <a:spcPts val="1200"/>
              </a:spcAft>
            </a:pPr>
            <a:r>
              <a:rPr lang="uk-UA" sz="4400" dirty="0">
                <a:solidFill>
                  <a:schemeClr val="accent1"/>
                </a:solidFill>
              </a:rPr>
              <a:t>Заплановані заходи</a:t>
            </a:r>
            <a:endParaRPr lang="en-US" sz="4400" dirty="0">
              <a:solidFill>
                <a:srgbClr val="00B0F0"/>
              </a:solidFill>
              <a:latin typeface="Roboto Condensed"/>
              <a:cs typeface="Arial"/>
              <a:sym typeface="Arial"/>
            </a:endParaRPr>
          </a:p>
        </p:txBody>
      </p:sp>
      <p:sp>
        <p:nvSpPr>
          <p:cNvPr id="13" name="Google Shape;257;p48">
            <a:extLst>
              <a:ext uri="{FF2B5EF4-FFF2-40B4-BE49-F238E27FC236}">
                <a16:creationId xmlns:a16="http://schemas.microsoft.com/office/drawing/2014/main" id="{914976FC-69C4-4A43-B4CE-711D1A7E6571}"/>
              </a:ext>
            </a:extLst>
          </p:cNvPr>
          <p:cNvSpPr txBox="1"/>
          <p:nvPr/>
        </p:nvSpPr>
        <p:spPr>
          <a:xfrm>
            <a:off x="1854102" y="5258019"/>
            <a:ext cx="2972399" cy="140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</a:rPr>
              <a:t>4 </a:t>
            </a:r>
          </a:p>
          <a:p>
            <a:pPr lvl="0" algn="ctr"/>
            <a:r>
              <a:rPr lang="uk-UA" sz="4000" dirty="0">
                <a:solidFill>
                  <a:srgbClr val="002060"/>
                </a:solidFill>
              </a:rPr>
              <a:t>заходи</a:t>
            </a:r>
            <a:endParaRPr sz="3600" dirty="0">
              <a:solidFill>
                <a:srgbClr val="002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257;p48">
            <a:extLst>
              <a:ext uri="{FF2B5EF4-FFF2-40B4-BE49-F238E27FC236}">
                <a16:creationId xmlns:a16="http://schemas.microsoft.com/office/drawing/2014/main" id="{23874CF0-3582-490A-A0FB-DE5B8312AA3A}"/>
              </a:ext>
            </a:extLst>
          </p:cNvPr>
          <p:cNvSpPr txBox="1"/>
          <p:nvPr/>
        </p:nvSpPr>
        <p:spPr>
          <a:xfrm>
            <a:off x="4826500" y="5258019"/>
            <a:ext cx="2972399" cy="14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</a:rPr>
              <a:t>13 </a:t>
            </a:r>
          </a:p>
          <a:p>
            <a:pPr lvl="0" algn="ctr"/>
            <a:r>
              <a:rPr lang="uk-UA" sz="4000" dirty="0">
                <a:solidFill>
                  <a:srgbClr val="002060"/>
                </a:solidFill>
              </a:rPr>
              <a:t>заходів</a:t>
            </a:r>
            <a:endParaRPr sz="3600" dirty="0">
              <a:solidFill>
                <a:srgbClr val="002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Google Shape;257;p48">
            <a:extLst>
              <a:ext uri="{FF2B5EF4-FFF2-40B4-BE49-F238E27FC236}">
                <a16:creationId xmlns:a16="http://schemas.microsoft.com/office/drawing/2014/main" id="{67123110-8DE4-4AF1-8FAA-E4F7684796A0}"/>
              </a:ext>
            </a:extLst>
          </p:cNvPr>
          <p:cNvSpPr txBox="1"/>
          <p:nvPr/>
        </p:nvSpPr>
        <p:spPr>
          <a:xfrm>
            <a:off x="7798898" y="5258019"/>
            <a:ext cx="2972399" cy="14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</a:rPr>
              <a:t>20 </a:t>
            </a:r>
          </a:p>
          <a:p>
            <a:pPr lvl="0" algn="ctr"/>
            <a:r>
              <a:rPr lang="uk-UA" sz="4000" dirty="0">
                <a:solidFill>
                  <a:srgbClr val="002060"/>
                </a:solidFill>
              </a:rPr>
              <a:t>заходів</a:t>
            </a:r>
            <a:endParaRPr sz="3600" dirty="0">
              <a:solidFill>
                <a:srgbClr val="002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Google Shape;265;p48">
            <a:extLst>
              <a:ext uri="{FF2B5EF4-FFF2-40B4-BE49-F238E27FC236}">
                <a16:creationId xmlns:a16="http://schemas.microsoft.com/office/drawing/2014/main" id="{39BD05BD-F10E-4581-AE52-BFF13F044079}"/>
              </a:ext>
            </a:extLst>
          </p:cNvPr>
          <p:cNvSpPr txBox="1"/>
          <p:nvPr/>
        </p:nvSpPr>
        <p:spPr>
          <a:xfrm>
            <a:off x="10771297" y="5258019"/>
            <a:ext cx="2972399" cy="14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20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</a:rPr>
              <a:t>13 </a:t>
            </a:r>
          </a:p>
          <a:p>
            <a:r>
              <a:rPr lang="uk-UA" sz="4000" dirty="0">
                <a:solidFill>
                  <a:srgbClr val="002060"/>
                </a:solidFill>
              </a:rPr>
              <a:t>заходів</a:t>
            </a:r>
            <a:endParaRPr sz="3600" dirty="0">
              <a:solidFill>
                <a:srgbClr val="002060"/>
              </a:solidFill>
              <a:sym typeface="Roboto Condensed"/>
            </a:endParaRPr>
          </a:p>
        </p:txBody>
      </p:sp>
      <p:sp>
        <p:nvSpPr>
          <p:cNvPr id="23" name="Google Shape;274;p48">
            <a:extLst>
              <a:ext uri="{FF2B5EF4-FFF2-40B4-BE49-F238E27FC236}">
                <a16:creationId xmlns:a16="http://schemas.microsoft.com/office/drawing/2014/main" id="{902E379C-E2C0-4217-B5A3-91E562CAD1A6}"/>
              </a:ext>
            </a:extLst>
          </p:cNvPr>
          <p:cNvSpPr txBox="1"/>
          <p:nvPr/>
        </p:nvSpPr>
        <p:spPr>
          <a:xfrm>
            <a:off x="13743695" y="5258014"/>
            <a:ext cx="2824686" cy="14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200">
                <a:solidFill>
                  <a:srgbClr val="00B050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</a:rPr>
              <a:t>3 </a:t>
            </a:r>
          </a:p>
          <a:p>
            <a:r>
              <a:rPr lang="uk-UA" sz="4000" dirty="0">
                <a:solidFill>
                  <a:srgbClr val="002060"/>
                </a:solidFill>
              </a:rPr>
              <a:t>заходи</a:t>
            </a:r>
            <a:endParaRPr sz="3600" dirty="0">
              <a:solidFill>
                <a:srgbClr val="002060"/>
              </a:solidFill>
              <a:sym typeface="Roboto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3BB34-59C5-4847-86D0-2F271AC4D647}"/>
              </a:ext>
            </a:extLst>
          </p:cNvPr>
          <p:cNvSpPr txBox="1"/>
          <p:nvPr/>
        </p:nvSpPr>
        <p:spPr>
          <a:xfrm flipH="1">
            <a:off x="2292824" y="6974006"/>
            <a:ext cx="14070842" cy="1754326"/>
          </a:xfrm>
          <a:prstGeom prst="rect">
            <a:avLst/>
          </a:prstGeom>
          <a:gradFill>
            <a:gsLst>
              <a:gs pos="61000">
                <a:srgbClr val="EEEEEE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1"/>
                </a:solidFill>
              </a:rPr>
              <a:t>Загальна кількість: </a:t>
            </a:r>
          </a:p>
          <a:p>
            <a:pPr algn="ctr"/>
            <a:r>
              <a:rPr lang="uk-UA" sz="5400" b="1" dirty="0">
                <a:solidFill>
                  <a:schemeClr val="accent1"/>
                </a:solidFill>
              </a:rPr>
              <a:t>53 заходи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3055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48">
            <a:extLst>
              <a:ext uri="{FF2B5EF4-FFF2-40B4-BE49-F238E27FC236}">
                <a16:creationId xmlns:a16="http://schemas.microsoft.com/office/drawing/2014/main" id="{24ED7C2C-64C9-4D48-B9D8-F250BA47F39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8288000" cy="1392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828800" eaLnBrk="1" latinLnBrk="0" hangingPunct="1">
              <a:lnSpc>
                <a:spcPct val="90000"/>
              </a:lnSpc>
              <a:buClr>
                <a:schemeClr val="dk1"/>
              </a:buClr>
              <a:buSzPts val="4500"/>
              <a:buFont typeface="Roboto"/>
              <a:buNone/>
              <a:defRPr sz="4000" b="1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>
              <a:spcAft>
                <a:spcPts val="1200"/>
              </a:spcAft>
            </a:pPr>
            <a:r>
              <a:rPr lang="uk-UA" dirty="0"/>
              <a:t>Короткий огляд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uk-UA" sz="2800" dirty="0">
                <a:solidFill>
                  <a:schemeClr val="accent1"/>
                </a:solidFill>
              </a:rPr>
              <a:t>Дорожньої карти щодо створення Вищого антикорупційного суду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929AC0-628C-41AE-B889-943B902CB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93218"/>
              </p:ext>
            </p:extLst>
          </p:nvPr>
        </p:nvGraphicFramePr>
        <p:xfrm>
          <a:off x="102358" y="1217949"/>
          <a:ext cx="18083284" cy="90373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5123">
                  <a:extLst>
                    <a:ext uri="{9D8B030D-6E8A-4147-A177-3AD203B41FA5}">
                      <a16:colId xmlns:a16="http://schemas.microsoft.com/office/drawing/2014/main" val="156040905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572912050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1780084899"/>
                    </a:ext>
                  </a:extLst>
                </a:gridCol>
                <a:gridCol w="6550925">
                  <a:extLst>
                    <a:ext uri="{9D8B030D-6E8A-4147-A177-3AD203B41FA5}">
                      <a16:colId xmlns:a16="http://schemas.microsoft.com/office/drawing/2014/main" val="2787508918"/>
                    </a:ext>
                  </a:extLst>
                </a:gridCol>
                <a:gridCol w="2279177">
                  <a:extLst>
                    <a:ext uri="{9D8B030D-6E8A-4147-A177-3AD203B41FA5}">
                      <a16:colId xmlns:a16="http://schemas.microsoft.com/office/drawing/2014/main" val="1157101795"/>
                    </a:ext>
                  </a:extLst>
                </a:gridCol>
                <a:gridCol w="1699146">
                  <a:extLst>
                    <a:ext uri="{9D8B030D-6E8A-4147-A177-3AD203B41FA5}">
                      <a16:colId xmlns:a16="http://schemas.microsoft.com/office/drawing/2014/main" val="4003046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Етап</a:t>
                      </a:r>
                      <a:r>
                        <a:rPr lang="en-US" sz="2000" dirty="0"/>
                        <a:t> 1</a:t>
                      </a:r>
                      <a:endParaRPr lang="uk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Етап</a:t>
                      </a:r>
                      <a:r>
                        <a:rPr lang="en-US" sz="2000" dirty="0"/>
                        <a:t> 2</a:t>
                      </a:r>
                      <a:endParaRPr lang="uk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Етап</a:t>
                      </a:r>
                      <a:r>
                        <a:rPr lang="en-US" sz="2000" dirty="0"/>
                        <a:t> 3</a:t>
                      </a:r>
                      <a:endParaRPr lang="uk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Етап</a:t>
                      </a:r>
                      <a:r>
                        <a:rPr lang="en-US" sz="2000" dirty="0"/>
                        <a:t> 4</a:t>
                      </a:r>
                      <a:endParaRPr lang="uk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Етап</a:t>
                      </a:r>
                      <a:r>
                        <a:rPr lang="en-US" sz="2000" dirty="0"/>
                        <a:t> 5</a:t>
                      </a:r>
                      <a:endParaRPr lang="uk-U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1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effectLst/>
                        </a:rPr>
                        <a:t>Інфраструктура</a:t>
                      </a:r>
                      <a:endParaRPr lang="uk-UA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Рішення Кабінету Міністрів України про надання 2 окремих приміщень ДСА/ВАС</a:t>
                      </a:r>
                    </a:p>
                    <a:p>
                      <a:pPr marL="128588" indent="-128588" algn="l">
                        <a:buFont typeface="Arial" charset="0"/>
                        <a:buChar char="•"/>
                      </a:pPr>
                      <a:endParaRPr lang="uk-UA" sz="900" noProof="0" dirty="0">
                        <a:sym typeface="Roboto"/>
                      </a:endParaRP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uk-UA" sz="900" b="1" u="sng" noProof="0" dirty="0">
                          <a:sym typeface="Roboto"/>
                        </a:rPr>
                        <a:t>Статус виконання: </a:t>
                      </a:r>
                    </a:p>
                    <a:p>
                      <a:pPr marL="128588" indent="-128588" algn="l"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Прийнято рішення 28 листопада 2018 року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Проведення технічного обстеження та контрольних обмірів  будівель</a:t>
                      </a:r>
                    </a:p>
                    <a:p>
                      <a:pPr marL="128588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Отримання необхідних сертифікатів та дозволів для реконструкції будівель ВАС</a:t>
                      </a:r>
                    </a:p>
                    <a:p>
                      <a:pPr marL="128588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Підготовка необхідних документів для подальшого проведення процедури тендеру/процедура закупівлі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Розробка проекту реконструкції будівель, комплексна експертиза дизайну будівель </a:t>
                      </a:r>
                    </a:p>
                    <a:p>
                      <a:pPr marL="128588" indent="-128588" algn="l"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Укладення договору щодо реконструкції будівель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Отримання дозволу та початок будівельних робіт з реконструкції будівель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Будівельні роботи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82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Меблі/</a:t>
                      </a:r>
                      <a:r>
                        <a:rPr lang="uk-UA" sz="1200" dirty="0" err="1">
                          <a:effectLst/>
                        </a:rPr>
                        <a:t>Облад-нання</a:t>
                      </a:r>
                      <a:r>
                        <a:rPr lang="uk-UA" sz="1200" dirty="0">
                          <a:effectLst/>
                        </a:rPr>
                        <a:t> і техніка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Розробка плану для придбання меблів, обладнання та техніки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Закупівля меблів, обладнання та техніки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73245"/>
                  </a:ext>
                </a:extLst>
              </a:tr>
              <a:tr h="46193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IT-</a:t>
                      </a:r>
                      <a:r>
                        <a:rPr lang="uk-UA" sz="1200" dirty="0">
                          <a:effectLst/>
                        </a:rPr>
                        <a:t>підтримка та безпека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Проведення оцінки потреб для визначення їх негативних, середніх та довгострокових</a:t>
                      </a:r>
                    </a:p>
                    <a:p>
                      <a:pPr marL="171450" marR="0" lvl="0" indent="-1714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dirty="0">
                        <a:sym typeface="Roboto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i="0" u="sng" dirty="0">
                          <a:sym typeface="Roboto"/>
                        </a:rPr>
                        <a:t>Статус </a:t>
                      </a:r>
                      <a:r>
                        <a:rPr lang="uk-UA" sz="900" b="1" i="0" u="sng" noProof="0" dirty="0">
                          <a:sym typeface="Roboto"/>
                        </a:rPr>
                        <a:t>виконання</a:t>
                      </a:r>
                      <a:r>
                        <a:rPr lang="ru-RU" sz="900" b="1" i="0" u="sng" dirty="0">
                          <a:sym typeface="Roboto"/>
                        </a:rPr>
                        <a:t>:</a:t>
                      </a:r>
                      <a:endParaRPr lang="en-US" sz="900" b="1" i="0" u="sng" dirty="0">
                        <a:sym typeface="Roboto"/>
                      </a:endParaRPr>
                    </a:p>
                    <a:p>
                      <a:pPr marL="171450" marR="0" lvl="0" indent="-1714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900" noProof="0" dirty="0">
                          <a:sym typeface="Roboto"/>
                        </a:rPr>
                        <a:t>Зустрічі з ДСА та іншими судовими органами для вивчення технічної реалізації проекту та остаточного масштабу імплементації </a:t>
                      </a:r>
                      <a:endParaRPr lang="ru-RU" sz="900" dirty="0">
                        <a:sym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За результатами оцінки потреб, розробити стратегію/план першочергових, середньо і довгострокових потреб необхідних для програмного та апаратного забезпечення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Розробка ТЗ (технічної пропозиції) для закупівлі/встановлення апаратного та програмного забезпечення, включаючи технічні можливості для зберігання, управління, архівування документів, забезпечення безпеки та взаємодії систем кримінального судочинства та інтерфейсів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Процедура закупівлі необхідного апаратного та програмного забезпечення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Розробка першочергової та середньострокової стратегії для проведення початкового та постійного навчання, розробка навчального плану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Подальший розвиток та впровадження довгострокових стратегій щодо зміцнення систем захисту інформаційних технологій та інформаційної безпеки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Проведення довгострокової навчальної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18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effectLst/>
                        </a:rPr>
                        <a:t>Управління кадрами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Призначення тимчасово виконуючого обов’язки керівника апарату ВАС</a:t>
                      </a:r>
                    </a:p>
                    <a:p>
                      <a:pPr marL="128588" indent="-128588" algn="l">
                        <a:buFont typeface="Arial" charset="0"/>
                        <a:buChar char="•"/>
                      </a:pPr>
                      <a:endParaRPr lang="uk-UA" sz="900" noProof="0" dirty="0">
                        <a:sym typeface="Roboto"/>
                      </a:endParaRP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uk-UA" sz="900" b="1" u="sng" noProof="0" dirty="0">
                          <a:sym typeface="Roboto"/>
                        </a:rPr>
                        <a:t>Статус виконання: </a:t>
                      </a:r>
                    </a:p>
                    <a:p>
                      <a:pPr marL="128588" indent="-128588" algn="l"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Очікується рішення Голови ДСА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ТВОК  розробляє та затверджує всі необхідні юридичні документи для забезпечення діяльності ВАС;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Визначення та створення важливих посад, на які ТВОК має відібрати працівників для створення та забезпечення функціонування ВАС на період перехідного етапу;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Оцінка потреб/дорожня карта для розробки плану першочергових, середньо- та довгострокових </a:t>
                      </a:r>
                      <a:r>
                        <a:rPr lang="en-US" sz="900" dirty="0">
                          <a:sym typeface="Roboto"/>
                        </a:rPr>
                        <a:t>HR </a:t>
                      </a:r>
                      <a:r>
                        <a:rPr lang="uk-UA" sz="900" dirty="0">
                          <a:sym typeface="Roboto"/>
                        </a:rPr>
                        <a:t>стратегій для ВА</a:t>
                      </a:r>
                      <a:r>
                        <a:rPr lang="en-US" sz="900" dirty="0">
                          <a:sym typeface="Roboto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Розробка стратегій щодо проведення початкової та постійної підготовки суддів та працівників В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AC, </a:t>
                      </a:r>
                      <a:r>
                        <a:rPr lang="uk-U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а також розробка відповідних навчальних планів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Проведення конкурсу для призначення постійного керівника апарату ВАС 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Підготовка та затвердження всіх необхідних юридичних документів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Проведення конкурсу для призначення працівників ВАС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Розробка та впровадження довгострокової стратегії щодо проведення підготовки та виконання навчальних програм для суддів і працівників ВAC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7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noProof="0" dirty="0">
                          <a:effectLst/>
                        </a:rPr>
                        <a:t>Ф</a:t>
                      </a:r>
                      <a:r>
                        <a:rPr lang="uk-UA" sz="1200" kern="1200" dirty="0" err="1">
                          <a:effectLst/>
                        </a:rPr>
                        <a:t>інанси</a:t>
                      </a:r>
                      <a:r>
                        <a:rPr lang="uk-UA" sz="1200" kern="1200" dirty="0">
                          <a:effectLst/>
                        </a:rPr>
                        <a:t> та бюджет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Тимчасово виконуючий обов’язки керівника апарату ВАС відкриває рахунок в органах Державної казначейської служби України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Перегляд ДСА проекту державного бюджету для ВАС на 2019 рік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endParaRPr lang="uk-UA" sz="900" noProof="0" dirty="0">
                        <a:sym typeface="Roboto"/>
                      </a:endParaRPr>
                    </a:p>
                    <a:p>
                      <a:pPr marL="0" indent="0" algn="l">
                        <a:buSzPts val="1100"/>
                        <a:buFont typeface="Arial" charset="0"/>
                        <a:buNone/>
                      </a:pPr>
                      <a:r>
                        <a:rPr lang="uk-UA" sz="900" b="1" u="sng" noProof="0" dirty="0">
                          <a:sym typeface="Roboto"/>
                        </a:rPr>
                        <a:t>Стан виконання: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Тимчасово виконуючий обов’язки керівника апарату ВАС не призначений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Бюджет для ВАС на 2019 рік узгоджено та прийнято Верховною Радою України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noProof="0" dirty="0">
                          <a:effectLst/>
                        </a:rPr>
                        <a:t>Управління рухом справ у суді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Оцінка існуючих систем та практик розподілу/ведення справ  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Розробка плану удосконалення політики/управління та практики ведення справ 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Запровадження системи регулярного моніторингу та оцінки діяльності ВAC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38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Безпека Суду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Оцінка території та потреб для приміщень ВАС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Розробка схеми безпеки приміщень ВАС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Призначення начальника Служби судової охорони (ССО)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endParaRPr lang="uk-UA" sz="900" noProof="0" dirty="0">
                        <a:sym typeface="Roboto"/>
                      </a:endParaRPr>
                    </a:p>
                    <a:p>
                      <a:pPr marL="0" indent="0" algn="l">
                        <a:buSzPts val="1100"/>
                        <a:buFont typeface="Arial" charset="0"/>
                        <a:buNone/>
                      </a:pPr>
                      <a:r>
                        <a:rPr lang="uk-UA" sz="900" b="1" u="sng" noProof="0" dirty="0">
                          <a:sym typeface="Roboto"/>
                        </a:rPr>
                        <a:t>Статус виконання:</a:t>
                      </a:r>
                    </a:p>
                    <a:p>
                      <a:pPr marL="128588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Триває процес відбору </a:t>
                      </a:r>
                    </a:p>
                    <a:p>
                      <a:pPr marL="128588" indent="-128588" algn="l" defTabSz="1828800" rtl="0" eaLnBrk="1" latinLnBrk="0" hangingPunct="1">
                        <a:buSzPts val="1100"/>
                        <a:buFont typeface="Arial" charset="0"/>
                        <a:buChar char="•"/>
                      </a:pPr>
                      <a:r>
                        <a:rPr lang="uk-UA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oboto"/>
                        </a:rPr>
                        <a:t>Розробка/затвердження структури ССО та прийняття відповідних правових документів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ТЗ (технічної пропозиції) щодо схем забезпечення безпеки приміщень В</a:t>
                      </a:r>
                      <a:r>
                        <a:rPr lang="en-US" sz="900" dirty="0">
                          <a:sym typeface="Roboto"/>
                        </a:rPr>
                        <a:t>AC </a:t>
                      </a:r>
                      <a:r>
                        <a:rPr lang="uk-UA" sz="900" dirty="0">
                          <a:sym typeface="Roboto"/>
                        </a:rPr>
                        <a:t>та необхідного обладнання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Тендер/Укладення договорів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універсальної методики/стратегії стосовно безпеки В</a:t>
                      </a:r>
                      <a:r>
                        <a:rPr lang="en-US" sz="900" dirty="0">
                          <a:sym typeface="Roboto"/>
                        </a:rPr>
                        <a:t>AC 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рекомендацій щодо впровадження найкращих практик для побудови судів, зокрема, що включають методи управління ризиками і стандартні операційні процедури (СОП) для врегулювання небезпечних ситуацій (потенційна загроза)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стратегії забезпечення безпеки суддів та членів їхніх сімей за межами приміщень В</a:t>
                      </a:r>
                      <a:r>
                        <a:rPr lang="en-US" sz="900" dirty="0">
                          <a:sym typeface="Roboto"/>
                        </a:rPr>
                        <a:t>AC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посадових інструкцій та кваліфікаційних характеристик для всіх посад в ССО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Початок проведення набору працівників до ССО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першочергової та середньострокової стратегії для проведення початкового та постійного навчання, розробка навчального плану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Встановлення всього необхідного обладнання у приміщеннях ВАС та у будинках суддів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Проведення початкових навчальних занять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36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Комунікація та зв'язок з громадськістю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Підготовка стратегії комунікації, зокрема з громадськістю, яка регулює питання доступу до судових слухань громадськості та представників ЗМІ, доступу до судових рішень та іншої інформації, що стосується діяльності суду, доступу та розповсюдження правової інформації, підвищення поінформованості громадськості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Створення інтерактивного веб-сайту ВАС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dirty="0">
                          <a:sym typeface="Roboto"/>
                        </a:rPr>
                        <a:t>Розробка першочергової та середньострокової стратегії для проведення початкового та постійного навчання, розробка навчального плану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Встановлення особи судді / контактної особи відповідальної за зв'язки з громадськістю </a:t>
                      </a:r>
                    </a:p>
                    <a:p>
                      <a:pPr marL="128588" indent="-128588" algn="l">
                        <a:buSzPts val="1100"/>
                        <a:buFont typeface="Arial" charset="0"/>
                        <a:buChar char="•"/>
                      </a:pPr>
                      <a:r>
                        <a:rPr lang="uk-UA" sz="900" noProof="0" dirty="0">
                          <a:sym typeface="Roboto"/>
                        </a:rPr>
                        <a:t>Проведення початкових навчальних занять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9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8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48">
            <a:extLst>
              <a:ext uri="{FF2B5EF4-FFF2-40B4-BE49-F238E27FC236}">
                <a16:creationId xmlns:a16="http://schemas.microsoft.com/office/drawing/2014/main" id="{24ED7C2C-64C9-4D48-B9D8-F250BA47F39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8288000" cy="17469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828800" eaLnBrk="1" latinLnBrk="0" hangingPunct="1">
              <a:lnSpc>
                <a:spcPct val="90000"/>
              </a:lnSpc>
              <a:buClr>
                <a:schemeClr val="dk1"/>
              </a:buClr>
              <a:buSzPts val="4500"/>
              <a:buFont typeface="Roboto"/>
              <a:buNone/>
              <a:defRPr sz="4000" b="1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>
              <a:spcAft>
                <a:spcPts val="1200"/>
              </a:spcAft>
            </a:pPr>
            <a:r>
              <a:rPr lang="uk-UA" dirty="0"/>
              <a:t>Виклики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929AC0-628C-41AE-B889-943B902CB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25725"/>
              </p:ext>
            </p:extLst>
          </p:nvPr>
        </p:nvGraphicFramePr>
        <p:xfrm>
          <a:off x="95535" y="1439689"/>
          <a:ext cx="18096930" cy="87105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155">
                  <a:extLst>
                    <a:ext uri="{9D8B030D-6E8A-4147-A177-3AD203B41FA5}">
                      <a16:colId xmlns:a16="http://schemas.microsoft.com/office/drawing/2014/main" val="1560409050"/>
                    </a:ext>
                  </a:extLst>
                </a:gridCol>
                <a:gridCol w="3016155">
                  <a:extLst>
                    <a:ext uri="{9D8B030D-6E8A-4147-A177-3AD203B41FA5}">
                      <a16:colId xmlns:a16="http://schemas.microsoft.com/office/drawing/2014/main" val="572912050"/>
                    </a:ext>
                  </a:extLst>
                </a:gridCol>
                <a:gridCol w="3016155">
                  <a:extLst>
                    <a:ext uri="{9D8B030D-6E8A-4147-A177-3AD203B41FA5}">
                      <a16:colId xmlns:a16="http://schemas.microsoft.com/office/drawing/2014/main" val="1780084899"/>
                    </a:ext>
                  </a:extLst>
                </a:gridCol>
                <a:gridCol w="3016155">
                  <a:extLst>
                    <a:ext uri="{9D8B030D-6E8A-4147-A177-3AD203B41FA5}">
                      <a16:colId xmlns:a16="http://schemas.microsoft.com/office/drawing/2014/main" val="2787508918"/>
                    </a:ext>
                  </a:extLst>
                </a:gridCol>
                <a:gridCol w="3016155">
                  <a:extLst>
                    <a:ext uri="{9D8B030D-6E8A-4147-A177-3AD203B41FA5}">
                      <a16:colId xmlns:a16="http://schemas.microsoft.com/office/drawing/2014/main" val="1157101795"/>
                    </a:ext>
                  </a:extLst>
                </a:gridCol>
                <a:gridCol w="3016155">
                  <a:extLst>
                    <a:ext uri="{9D8B030D-6E8A-4147-A177-3AD203B41FA5}">
                      <a16:colId xmlns:a16="http://schemas.microsoft.com/office/drawing/2014/main" val="4003046858"/>
                    </a:ext>
                  </a:extLst>
                </a:gridCol>
              </a:tblGrid>
              <a:tr h="19671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Управління кадрами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Інфраструктура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IT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Підтримка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та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Безпека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Управління рухом справ у суді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Комунікація та зв'язок з громадськістю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Безпека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</a:rPr>
                        <a:t> суду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16692"/>
                  </a:ext>
                </a:extLst>
              </a:tr>
              <a:tr h="60285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latin typeface="Roboto Condensed"/>
                          <a:ea typeface="Roboto Condensed"/>
                          <a:cs typeface="Arial Narrow" panose="020B0604020202020204" pitchFamily="34" charset="0"/>
                          <a:sym typeface="Roboto Condensed"/>
                        </a:rPr>
                        <a:t>Складно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  <a:latin typeface="Roboto Condensed"/>
                          <a:ea typeface="Roboto Condensed"/>
                          <a:cs typeface="Arial Narrow" panose="020B0604020202020204" pitchFamily="34" charset="0"/>
                          <a:sym typeface="Roboto Condensed"/>
                        </a:rPr>
                        <a:t> визначити та дотримуватися чітких часових рамок</a:t>
                      </a:r>
                      <a:endParaRPr lang="en-US" sz="2000" dirty="0">
                        <a:solidFill>
                          <a:srgbClr val="002060"/>
                        </a:solidFill>
                        <a:latin typeface="Roboto Condensed"/>
                        <a:ea typeface="Roboto Condensed"/>
                        <a:cs typeface="Arial Narrow" panose="020B0604020202020204" pitchFamily="34" charset="0"/>
                        <a:sym typeface="Roboto Condensed"/>
                      </a:endParaRPr>
                    </a:p>
                  </a:txBody>
                  <a:tcPr marT="50292" marB="50292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302182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latin typeface="+mn-lt"/>
                          <a:ea typeface="Roboto Condensed"/>
                          <a:cs typeface="Roboto Condensed"/>
                          <a:sym typeface="Roboto Condensed"/>
                        </a:rPr>
                        <a:t>Заходи передбачені у Дорожній карті,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latin typeface="+mn-lt"/>
                          <a:ea typeface="Roboto Condensed"/>
                          <a:cs typeface="Roboto Condensed"/>
                          <a:sym typeface="Roboto Condensed"/>
                        </a:rPr>
                        <a:t> які стосуються сфери управління кадрами, у значній частині оновлюють підходи, що традиційно використовуються у цій сфері</a:t>
                      </a:r>
                      <a:endParaRPr lang="en-US" sz="1800" baseline="0" dirty="0">
                        <a:solidFill>
                          <a:srgbClr val="002060"/>
                        </a:solidFill>
                        <a:latin typeface="+mn-lt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Передбачено вкрай 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короткий строк для реконструкції будівель, враховуючи їхній теперішній стан, заходи, які необхідно здійснити і обсяг роботи, що необхідно зробити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Забезпечення впровадження у ВАС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функціональної системи підтримки та безпеки І</a:t>
                      </a:r>
                      <a:r>
                        <a:rPr lang="en-US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враховуючи специфіку діяльності суду</a:t>
                      </a:r>
                      <a:endParaRPr lang="en-US" sz="1800" b="0" i="0" u="none" strike="noStrike" cap="none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Виклик щодо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з</a:t>
                      </a:r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міни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сприйняття суддів ВАС про управління рухом справ у суді (що виник у зв'язку з попереднім робочим досвідом)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rgbClr val="002060"/>
                          </a:solidFill>
                        </a:rPr>
                        <a:t>Досягнення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</a:rPr>
                        <a:t> цілей, які </a:t>
                      </a:r>
                      <a:r>
                        <a:rPr lang="uk-UA" sz="1800" dirty="0">
                          <a:solidFill>
                            <a:srgbClr val="002060"/>
                          </a:solidFill>
                        </a:rPr>
                        <a:t>очікують громадськість щодо ефективної боротьби з корупцією. Необхідно уникати розчарування та недовіри з боку громадськості 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rgbClr val="002060"/>
                          </a:solidFill>
                        </a:rPr>
                        <a:t>Необхідність прийняття тимчасових рішень та співпраці між ключовими партнерами, щоб вирішити проблеми пов'язані із забезпеченням безпеки ВАС, доки система ССО не буде повністю функціонувати</a:t>
                      </a:r>
                      <a:endParaRPr lang="en-US" sz="1800" b="0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7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rgbClr val="002060"/>
                          </a:solidFill>
                          <a:latin typeface="+mn-lt"/>
                          <a:ea typeface="Roboto Condensed"/>
                          <a:cs typeface="Roboto Condensed"/>
                          <a:sym typeface="Roboto Condensed"/>
                        </a:rPr>
                        <a:t>Важливість зайняти ключову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latin typeface="+mn-lt"/>
                          <a:ea typeface="Roboto Condensed"/>
                          <a:cs typeface="Roboto Condensed"/>
                          <a:sym typeface="Roboto Condensed"/>
                        </a:rPr>
                        <a:t> позицію; призначення ТВОК, який очолюватиме процес </a:t>
                      </a:r>
                      <a:endParaRPr lang="uk-UA" sz="1800" dirty="0">
                        <a:solidFill>
                          <a:srgbClr val="002060"/>
                        </a:solidFill>
                        <a:latin typeface="+mn-lt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Закупка меблів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та обладнання також повинна бути здійснена у короткий строк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Політика управління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кадрами ВАС має відображати баланс між принципом прозорості та публічних обговорень, а також принципів інтересів правосуддя, конфіденційності та захисту даних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Поточна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нормативно-правова база для Національної поліції та Національної Гвардії (до того як ССО почне повністю функціонувати) не врегульовує питання забезпечення безпеки суддів у їхніх будинках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18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latin typeface="+mn-lt"/>
                          <a:ea typeface="Roboto Condensed"/>
                          <a:cs typeface="Roboto Condensed"/>
                          <a:sym typeface="Roboto Condensed"/>
                        </a:rPr>
                        <a:t>Важливість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latin typeface="+mn-lt"/>
                          <a:ea typeface="Roboto Condensed"/>
                          <a:cs typeface="Roboto Condensed"/>
                          <a:sym typeface="Roboto Condensed"/>
                        </a:rPr>
                        <a:t> створення належної основи: підготовка всіх необхідних правових документів/план дій; посадових інструкцій; навчальних програм 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Потреба</a:t>
                      </a:r>
                      <a:r>
                        <a:rPr lang="uk-UA" sz="18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 координації дій ССО та Національної поліції. Два органи, які  відповідальні за забезпечення безпеки, знаходяться в одному приміщенні та підпорядковуються різним інституціям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7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25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1260</Words>
  <Application>Microsoft Office PowerPoint</Application>
  <PresentationFormat>Custom</PresentationFormat>
  <Paragraphs>198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Gotham Pro Black</vt:lpstr>
      <vt:lpstr>Roboto</vt:lpstr>
      <vt:lpstr>Roboto Condensed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PowerPoint Presentation</vt:lpstr>
      <vt:lpstr>Огляд процесу розробки Дорожньої карти</vt:lpstr>
      <vt:lpstr>Мета Дорожньої карти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Oleh Pasko</cp:lastModifiedBy>
  <cp:revision>124</cp:revision>
  <dcterms:modified xsi:type="dcterms:W3CDTF">2018-12-03T15:22:56Z</dcterms:modified>
</cp:coreProperties>
</file>